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40088" cy="5759450"/>
  <p:notesSz cx="6858000" cy="9144000"/>
  <p:defaultTextStyle>
    <a:defPPr>
      <a:defRPr lang="en-US"/>
    </a:defPPr>
    <a:lvl1pPr marL="0" algn="l" defTabSz="212899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1pPr>
    <a:lvl2pPr marL="212899" algn="l" defTabSz="212899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2pPr>
    <a:lvl3pPr marL="425800" algn="l" defTabSz="212899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3pPr>
    <a:lvl4pPr marL="638700" algn="l" defTabSz="212899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4pPr>
    <a:lvl5pPr marL="851599" algn="l" defTabSz="212899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5pPr>
    <a:lvl6pPr marL="1064502" algn="l" defTabSz="212899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6pPr>
    <a:lvl7pPr marL="1277400" algn="l" defTabSz="212899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7pPr>
    <a:lvl8pPr marL="1490303" algn="l" defTabSz="212899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8pPr>
    <a:lvl9pPr marL="1703203" algn="l" defTabSz="212899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4"/>
    <p:restoredTop sz="84416" autoAdjust="0"/>
  </p:normalViewPr>
  <p:slideViewPr>
    <p:cSldViewPr snapToGrid="0" snapToObjects="1">
      <p:cViewPr>
        <p:scale>
          <a:sx n="120" d="100"/>
          <a:sy n="120" d="100"/>
        </p:scale>
        <p:origin x="3168" y="632"/>
      </p:cViewPr>
      <p:guideLst>
        <p:guide orient="horz" pos="1814"/>
        <p:guide pos="1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5029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1pPr>
    <a:lvl2pPr marL="287514" algn="l" defTabSz="575029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2pPr>
    <a:lvl3pPr marL="575029" algn="l" defTabSz="575029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3pPr>
    <a:lvl4pPr marL="862544" algn="l" defTabSz="575029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4pPr>
    <a:lvl5pPr marL="1150059" algn="l" defTabSz="575029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5pPr>
    <a:lvl6pPr marL="1437574" algn="l" defTabSz="575029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6pPr>
    <a:lvl7pPr marL="1725089" algn="l" defTabSz="575029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7pPr>
    <a:lvl8pPr marL="2012604" algn="l" defTabSz="575029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8pPr>
    <a:lvl9pPr marL="2300119" algn="l" defTabSz="575029" rtl="0" eaLnBrk="1" latinLnBrk="0" hangingPunct="1">
      <a:defRPr sz="7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11" y="1789180"/>
            <a:ext cx="2754074" cy="1234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7" y="3263706"/>
            <a:ext cx="2268062" cy="1471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18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37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5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75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594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1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3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5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7" y="230650"/>
            <a:ext cx="729020" cy="4914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7" y="230650"/>
            <a:ext cx="2133058" cy="4914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0" y="3701000"/>
            <a:ext cx="2754074" cy="1143893"/>
          </a:xfrm>
        </p:spPr>
        <p:txBody>
          <a:bodyPr anchor="t"/>
          <a:lstStyle>
            <a:lvl1pPr algn="l">
              <a:defRPr sz="1700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50" y="2441118"/>
            <a:ext cx="2754074" cy="1259880"/>
          </a:xfrm>
        </p:spPr>
        <p:txBody>
          <a:bodyPr anchor="b"/>
          <a:lstStyle>
            <a:lvl1pPr marL="0" indent="0">
              <a:buNone/>
              <a:defRPr sz="9069">
                <a:solidFill>
                  <a:schemeClr val="tx1">
                    <a:tint val="75000"/>
                  </a:schemeClr>
                </a:solidFill>
              </a:defRPr>
            </a:lvl1pPr>
            <a:lvl2pPr marL="1918970" indent="0">
              <a:buNone/>
              <a:defRPr sz="7934">
                <a:solidFill>
                  <a:schemeClr val="tx1">
                    <a:tint val="75000"/>
                  </a:schemeClr>
                </a:solidFill>
              </a:defRPr>
            </a:lvl2pPr>
            <a:lvl3pPr marL="3837959" indent="0">
              <a:buNone/>
              <a:defRPr sz="6802">
                <a:solidFill>
                  <a:schemeClr val="tx1">
                    <a:tint val="75000"/>
                  </a:schemeClr>
                </a:solidFill>
              </a:defRPr>
            </a:lvl3pPr>
            <a:lvl4pPr marL="5756929" indent="0">
              <a:buNone/>
              <a:defRPr sz="5667">
                <a:solidFill>
                  <a:schemeClr val="tx1">
                    <a:tint val="75000"/>
                  </a:schemeClr>
                </a:solidFill>
              </a:defRPr>
            </a:lvl4pPr>
            <a:lvl5pPr marL="7675895" indent="0">
              <a:buNone/>
              <a:defRPr sz="5667">
                <a:solidFill>
                  <a:schemeClr val="tx1">
                    <a:tint val="75000"/>
                  </a:schemeClr>
                </a:solidFill>
              </a:defRPr>
            </a:lvl5pPr>
            <a:lvl6pPr marL="9594890" indent="0">
              <a:buNone/>
              <a:defRPr sz="5667">
                <a:solidFill>
                  <a:schemeClr val="tx1">
                    <a:tint val="75000"/>
                  </a:schemeClr>
                </a:solidFill>
              </a:defRPr>
            </a:lvl6pPr>
            <a:lvl7pPr marL="11513856" indent="0">
              <a:buNone/>
              <a:defRPr sz="5667">
                <a:solidFill>
                  <a:schemeClr val="tx1">
                    <a:tint val="75000"/>
                  </a:schemeClr>
                </a:solidFill>
              </a:defRPr>
            </a:lvl7pPr>
            <a:lvl8pPr marL="13432846" indent="0">
              <a:buNone/>
              <a:defRPr sz="5667">
                <a:solidFill>
                  <a:schemeClr val="tx1">
                    <a:tint val="75000"/>
                  </a:schemeClr>
                </a:solidFill>
              </a:defRPr>
            </a:lvl8pPr>
            <a:lvl9pPr marL="15351828" indent="0">
              <a:buNone/>
              <a:defRPr sz="5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7" y="1343894"/>
            <a:ext cx="1431039" cy="3800970"/>
          </a:xfrm>
        </p:spPr>
        <p:txBody>
          <a:bodyPr/>
          <a:lstStyle>
            <a:lvl1pPr>
              <a:defRPr sz="12470"/>
            </a:lvl1pPr>
            <a:lvl2pPr>
              <a:defRPr sz="10203"/>
            </a:lvl2pPr>
            <a:lvl3pPr>
              <a:defRPr sz="9069"/>
            </a:lvl3pPr>
            <a:lvl4pPr>
              <a:defRPr sz="7934"/>
            </a:lvl4pPr>
            <a:lvl5pPr>
              <a:defRPr sz="7934"/>
            </a:lvl5pPr>
            <a:lvl6pPr>
              <a:defRPr sz="7934"/>
            </a:lvl6pPr>
            <a:lvl7pPr>
              <a:defRPr sz="7934"/>
            </a:lvl7pPr>
            <a:lvl8pPr>
              <a:defRPr sz="7934"/>
            </a:lvl8pPr>
            <a:lvl9pPr>
              <a:defRPr sz="7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51" y="1343894"/>
            <a:ext cx="1431039" cy="3800970"/>
          </a:xfrm>
        </p:spPr>
        <p:txBody>
          <a:bodyPr/>
          <a:lstStyle>
            <a:lvl1pPr>
              <a:defRPr sz="12470"/>
            </a:lvl1pPr>
            <a:lvl2pPr>
              <a:defRPr sz="10203"/>
            </a:lvl2pPr>
            <a:lvl3pPr>
              <a:defRPr sz="9069"/>
            </a:lvl3pPr>
            <a:lvl4pPr>
              <a:defRPr sz="7934"/>
            </a:lvl4pPr>
            <a:lvl5pPr>
              <a:defRPr sz="7934"/>
            </a:lvl5pPr>
            <a:lvl6pPr>
              <a:defRPr sz="7934"/>
            </a:lvl6pPr>
            <a:lvl7pPr>
              <a:defRPr sz="7934"/>
            </a:lvl7pPr>
            <a:lvl8pPr>
              <a:defRPr sz="7934"/>
            </a:lvl8pPr>
            <a:lvl9pPr>
              <a:defRPr sz="7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9" y="1289228"/>
            <a:ext cx="1431602" cy="537278"/>
          </a:xfrm>
        </p:spPr>
        <p:txBody>
          <a:bodyPr anchor="b"/>
          <a:lstStyle>
            <a:lvl1pPr marL="0" indent="0">
              <a:buNone/>
              <a:defRPr sz="10203" b="1"/>
            </a:lvl1pPr>
            <a:lvl2pPr marL="1918970" indent="0">
              <a:buNone/>
              <a:defRPr sz="9069" b="1"/>
            </a:lvl2pPr>
            <a:lvl3pPr marL="3837959" indent="0">
              <a:buNone/>
              <a:defRPr sz="7934" b="1"/>
            </a:lvl3pPr>
            <a:lvl4pPr marL="5756929" indent="0">
              <a:buNone/>
              <a:defRPr sz="6802" b="1"/>
            </a:lvl4pPr>
            <a:lvl5pPr marL="7675895" indent="0">
              <a:buNone/>
              <a:defRPr sz="6802" b="1"/>
            </a:lvl5pPr>
            <a:lvl6pPr marL="9594890" indent="0">
              <a:buNone/>
              <a:defRPr sz="6802" b="1"/>
            </a:lvl6pPr>
            <a:lvl7pPr marL="11513856" indent="0">
              <a:buNone/>
              <a:defRPr sz="6802" b="1"/>
            </a:lvl7pPr>
            <a:lvl8pPr marL="13432846" indent="0">
              <a:buNone/>
              <a:defRPr sz="6802" b="1"/>
            </a:lvl8pPr>
            <a:lvl9pPr marL="15351828" indent="0">
              <a:buNone/>
              <a:defRPr sz="68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9" y="1826500"/>
            <a:ext cx="1431602" cy="3318354"/>
          </a:xfrm>
        </p:spPr>
        <p:txBody>
          <a:bodyPr/>
          <a:lstStyle>
            <a:lvl1pPr>
              <a:defRPr sz="10203"/>
            </a:lvl1pPr>
            <a:lvl2pPr>
              <a:defRPr sz="9069"/>
            </a:lvl2pPr>
            <a:lvl3pPr>
              <a:defRPr sz="7934"/>
            </a:lvl3pPr>
            <a:lvl4pPr>
              <a:defRPr sz="6802"/>
            </a:lvl4pPr>
            <a:lvl5pPr>
              <a:defRPr sz="6802"/>
            </a:lvl5pPr>
            <a:lvl6pPr>
              <a:defRPr sz="6802"/>
            </a:lvl6pPr>
            <a:lvl7pPr>
              <a:defRPr sz="6802"/>
            </a:lvl7pPr>
            <a:lvl8pPr>
              <a:defRPr sz="6802"/>
            </a:lvl8pPr>
            <a:lvl9pPr>
              <a:defRPr sz="6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5" y="1289228"/>
            <a:ext cx="1432164" cy="537278"/>
          </a:xfrm>
        </p:spPr>
        <p:txBody>
          <a:bodyPr anchor="b"/>
          <a:lstStyle>
            <a:lvl1pPr marL="0" indent="0">
              <a:buNone/>
              <a:defRPr sz="10203" b="1"/>
            </a:lvl1pPr>
            <a:lvl2pPr marL="1918970" indent="0">
              <a:buNone/>
              <a:defRPr sz="9069" b="1"/>
            </a:lvl2pPr>
            <a:lvl3pPr marL="3837959" indent="0">
              <a:buNone/>
              <a:defRPr sz="7934" b="1"/>
            </a:lvl3pPr>
            <a:lvl4pPr marL="5756929" indent="0">
              <a:buNone/>
              <a:defRPr sz="6802" b="1"/>
            </a:lvl4pPr>
            <a:lvl5pPr marL="7675895" indent="0">
              <a:buNone/>
              <a:defRPr sz="6802" b="1"/>
            </a:lvl5pPr>
            <a:lvl6pPr marL="9594890" indent="0">
              <a:buNone/>
              <a:defRPr sz="6802" b="1"/>
            </a:lvl6pPr>
            <a:lvl7pPr marL="11513856" indent="0">
              <a:buNone/>
              <a:defRPr sz="6802" b="1"/>
            </a:lvl7pPr>
            <a:lvl8pPr marL="13432846" indent="0">
              <a:buNone/>
              <a:defRPr sz="6802" b="1"/>
            </a:lvl8pPr>
            <a:lvl9pPr marL="15351828" indent="0">
              <a:buNone/>
              <a:defRPr sz="68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5" y="1826500"/>
            <a:ext cx="1432164" cy="3318354"/>
          </a:xfrm>
        </p:spPr>
        <p:txBody>
          <a:bodyPr/>
          <a:lstStyle>
            <a:lvl1pPr>
              <a:defRPr sz="10203"/>
            </a:lvl1pPr>
            <a:lvl2pPr>
              <a:defRPr sz="9069"/>
            </a:lvl2pPr>
            <a:lvl3pPr>
              <a:defRPr sz="7934"/>
            </a:lvl3pPr>
            <a:lvl4pPr>
              <a:defRPr sz="6802"/>
            </a:lvl4pPr>
            <a:lvl5pPr>
              <a:defRPr sz="6802"/>
            </a:lvl5pPr>
            <a:lvl6pPr>
              <a:defRPr sz="6802"/>
            </a:lvl6pPr>
            <a:lvl7pPr>
              <a:defRPr sz="6802"/>
            </a:lvl7pPr>
            <a:lvl8pPr>
              <a:defRPr sz="6802"/>
            </a:lvl8pPr>
            <a:lvl9pPr>
              <a:defRPr sz="6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9" y="229326"/>
            <a:ext cx="1065966" cy="975909"/>
          </a:xfrm>
        </p:spPr>
        <p:txBody>
          <a:bodyPr anchor="b"/>
          <a:lstStyle>
            <a:lvl1pPr algn="l">
              <a:defRPr sz="90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9" y="229328"/>
            <a:ext cx="1811300" cy="4915530"/>
          </a:xfrm>
        </p:spPr>
        <p:txBody>
          <a:bodyPr/>
          <a:lstStyle>
            <a:lvl1pPr>
              <a:defRPr sz="14740"/>
            </a:lvl1pPr>
            <a:lvl2pPr>
              <a:defRPr sz="12470"/>
            </a:lvl2pPr>
            <a:lvl3pPr>
              <a:defRPr sz="10203"/>
            </a:lvl3pPr>
            <a:lvl4pPr>
              <a:defRPr sz="9069"/>
            </a:lvl4pPr>
            <a:lvl5pPr>
              <a:defRPr sz="9069"/>
            </a:lvl5pPr>
            <a:lvl6pPr>
              <a:defRPr sz="9069"/>
            </a:lvl6pPr>
            <a:lvl7pPr>
              <a:defRPr sz="9069"/>
            </a:lvl7pPr>
            <a:lvl8pPr>
              <a:defRPr sz="9069"/>
            </a:lvl8pPr>
            <a:lvl9pPr>
              <a:defRPr sz="90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9" y="1205234"/>
            <a:ext cx="1065966" cy="3939624"/>
          </a:xfrm>
        </p:spPr>
        <p:txBody>
          <a:bodyPr/>
          <a:lstStyle>
            <a:lvl1pPr marL="0" indent="0">
              <a:buNone/>
              <a:defRPr sz="5667"/>
            </a:lvl1pPr>
            <a:lvl2pPr marL="1918970" indent="0">
              <a:buNone/>
              <a:defRPr sz="4535"/>
            </a:lvl2pPr>
            <a:lvl3pPr marL="3837959" indent="0">
              <a:buNone/>
              <a:defRPr sz="3401"/>
            </a:lvl3pPr>
            <a:lvl4pPr marL="5756929" indent="0">
              <a:buNone/>
              <a:defRPr sz="3401"/>
            </a:lvl4pPr>
            <a:lvl5pPr marL="7675895" indent="0">
              <a:buNone/>
              <a:defRPr sz="3401"/>
            </a:lvl5pPr>
            <a:lvl6pPr marL="9594890" indent="0">
              <a:buNone/>
              <a:defRPr sz="3401"/>
            </a:lvl6pPr>
            <a:lvl7pPr marL="11513856" indent="0">
              <a:buNone/>
              <a:defRPr sz="3401"/>
            </a:lvl7pPr>
            <a:lvl8pPr marL="13432846" indent="0">
              <a:buNone/>
              <a:defRPr sz="3401"/>
            </a:lvl8pPr>
            <a:lvl9pPr marL="15351828" indent="0">
              <a:buNone/>
              <a:defRPr sz="3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1" y="4031633"/>
            <a:ext cx="1944053" cy="475955"/>
          </a:xfrm>
        </p:spPr>
        <p:txBody>
          <a:bodyPr anchor="b"/>
          <a:lstStyle>
            <a:lvl1pPr algn="l">
              <a:defRPr sz="90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1" y="514617"/>
            <a:ext cx="1944053" cy="3455670"/>
          </a:xfrm>
        </p:spPr>
        <p:txBody>
          <a:bodyPr/>
          <a:lstStyle>
            <a:lvl1pPr marL="0" indent="0">
              <a:buNone/>
              <a:defRPr sz="14740"/>
            </a:lvl1pPr>
            <a:lvl2pPr marL="1918970" indent="0">
              <a:buNone/>
              <a:defRPr sz="12470"/>
            </a:lvl2pPr>
            <a:lvl3pPr marL="3837959" indent="0">
              <a:buNone/>
              <a:defRPr sz="10203"/>
            </a:lvl3pPr>
            <a:lvl4pPr marL="5756929" indent="0">
              <a:buNone/>
              <a:defRPr sz="9069"/>
            </a:lvl4pPr>
            <a:lvl5pPr marL="7675895" indent="0">
              <a:buNone/>
              <a:defRPr sz="9069"/>
            </a:lvl5pPr>
            <a:lvl6pPr marL="9594890" indent="0">
              <a:buNone/>
              <a:defRPr sz="9069"/>
            </a:lvl6pPr>
            <a:lvl7pPr marL="11513856" indent="0">
              <a:buNone/>
              <a:defRPr sz="9069"/>
            </a:lvl7pPr>
            <a:lvl8pPr marL="13432846" indent="0">
              <a:buNone/>
              <a:defRPr sz="9069"/>
            </a:lvl8pPr>
            <a:lvl9pPr marL="15351828" indent="0">
              <a:buNone/>
              <a:defRPr sz="906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1" y="4507584"/>
            <a:ext cx="1944053" cy="675935"/>
          </a:xfrm>
        </p:spPr>
        <p:txBody>
          <a:bodyPr/>
          <a:lstStyle>
            <a:lvl1pPr marL="0" indent="0">
              <a:buNone/>
              <a:defRPr sz="5667"/>
            </a:lvl1pPr>
            <a:lvl2pPr marL="1918970" indent="0">
              <a:buNone/>
              <a:defRPr sz="4535"/>
            </a:lvl2pPr>
            <a:lvl3pPr marL="3837959" indent="0">
              <a:buNone/>
              <a:defRPr sz="3401"/>
            </a:lvl3pPr>
            <a:lvl4pPr marL="5756929" indent="0">
              <a:buNone/>
              <a:defRPr sz="3401"/>
            </a:lvl4pPr>
            <a:lvl5pPr marL="7675895" indent="0">
              <a:buNone/>
              <a:defRPr sz="3401"/>
            </a:lvl5pPr>
            <a:lvl6pPr marL="9594890" indent="0">
              <a:buNone/>
              <a:defRPr sz="3401"/>
            </a:lvl6pPr>
            <a:lvl7pPr marL="11513856" indent="0">
              <a:buNone/>
              <a:defRPr sz="3401"/>
            </a:lvl7pPr>
            <a:lvl8pPr marL="13432846" indent="0">
              <a:buNone/>
              <a:defRPr sz="3401"/>
            </a:lvl8pPr>
            <a:lvl9pPr marL="15351828" indent="0">
              <a:buNone/>
              <a:defRPr sz="3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8" y="230651"/>
            <a:ext cx="2916080" cy="959908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8" y="1343894"/>
            <a:ext cx="2916080" cy="3800970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5338171"/>
            <a:ext cx="756021" cy="30663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1" y="5338171"/>
            <a:ext cx="1026029" cy="30663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5" y="5338171"/>
            <a:ext cx="756021" cy="30663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18970" rtl="0" eaLnBrk="1" latinLnBrk="0" hangingPunct="1">
        <a:spcBef>
          <a:spcPct val="0"/>
        </a:spcBef>
        <a:buNone/>
        <a:defRPr sz="181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226" indent="-1439226" algn="l" defTabSz="1918970" rtl="0" eaLnBrk="1" latinLnBrk="0" hangingPunct="1">
        <a:spcBef>
          <a:spcPct val="20000"/>
        </a:spcBef>
        <a:buFont typeface="Arial"/>
        <a:buChar char="•"/>
        <a:defRPr sz="14740" kern="1200">
          <a:solidFill>
            <a:schemeClr val="tx1"/>
          </a:solidFill>
          <a:latin typeface="+mn-lt"/>
          <a:ea typeface="+mn-ea"/>
          <a:cs typeface="+mn-cs"/>
        </a:defRPr>
      </a:lvl1pPr>
      <a:lvl2pPr marL="3118343" indent="-1199352" algn="l" defTabSz="1918970" rtl="0" eaLnBrk="1" latinLnBrk="0" hangingPunct="1">
        <a:spcBef>
          <a:spcPct val="20000"/>
        </a:spcBef>
        <a:buFont typeface="Arial"/>
        <a:buChar char="–"/>
        <a:defRPr sz="12470" kern="1200">
          <a:solidFill>
            <a:schemeClr val="tx1"/>
          </a:solidFill>
          <a:latin typeface="+mn-lt"/>
          <a:ea typeface="+mn-ea"/>
          <a:cs typeface="+mn-cs"/>
        </a:defRPr>
      </a:lvl2pPr>
      <a:lvl3pPr marL="4797442" indent="-959472" algn="l" defTabSz="1918970" rtl="0" eaLnBrk="1" latinLnBrk="0" hangingPunct="1">
        <a:spcBef>
          <a:spcPct val="20000"/>
        </a:spcBef>
        <a:buFont typeface="Arial"/>
        <a:buChar char="•"/>
        <a:defRPr sz="10203" kern="1200">
          <a:solidFill>
            <a:schemeClr val="tx1"/>
          </a:solidFill>
          <a:latin typeface="+mn-lt"/>
          <a:ea typeface="+mn-ea"/>
          <a:cs typeface="+mn-cs"/>
        </a:defRPr>
      </a:lvl3pPr>
      <a:lvl4pPr marL="6716412" indent="-959472" algn="l" defTabSz="1918970" rtl="0" eaLnBrk="1" latinLnBrk="0" hangingPunct="1">
        <a:spcBef>
          <a:spcPct val="20000"/>
        </a:spcBef>
        <a:buFont typeface="Arial"/>
        <a:buChar char="–"/>
        <a:defRPr sz="9069" kern="1200">
          <a:solidFill>
            <a:schemeClr val="tx1"/>
          </a:solidFill>
          <a:latin typeface="+mn-lt"/>
          <a:ea typeface="+mn-ea"/>
          <a:cs typeface="+mn-cs"/>
        </a:defRPr>
      </a:lvl4pPr>
      <a:lvl5pPr marL="8635407" indent="-959472" algn="l" defTabSz="1918970" rtl="0" eaLnBrk="1" latinLnBrk="0" hangingPunct="1">
        <a:spcBef>
          <a:spcPct val="20000"/>
        </a:spcBef>
        <a:buFont typeface="Arial"/>
        <a:buChar char="»"/>
        <a:defRPr sz="9069" kern="1200">
          <a:solidFill>
            <a:schemeClr val="tx1"/>
          </a:solidFill>
          <a:latin typeface="+mn-lt"/>
          <a:ea typeface="+mn-ea"/>
          <a:cs typeface="+mn-cs"/>
        </a:defRPr>
      </a:lvl5pPr>
      <a:lvl6pPr marL="10554384" indent="-959472" algn="l" defTabSz="1918970" rtl="0" eaLnBrk="1" latinLnBrk="0" hangingPunct="1">
        <a:spcBef>
          <a:spcPct val="20000"/>
        </a:spcBef>
        <a:buFont typeface="Arial"/>
        <a:buChar char="•"/>
        <a:defRPr sz="9069" kern="1200">
          <a:solidFill>
            <a:schemeClr val="tx1"/>
          </a:solidFill>
          <a:latin typeface="+mn-lt"/>
          <a:ea typeface="+mn-ea"/>
          <a:cs typeface="+mn-cs"/>
        </a:defRPr>
      </a:lvl6pPr>
      <a:lvl7pPr marL="12473363" indent="-959472" algn="l" defTabSz="1918970" rtl="0" eaLnBrk="1" latinLnBrk="0" hangingPunct="1">
        <a:spcBef>
          <a:spcPct val="20000"/>
        </a:spcBef>
        <a:buFont typeface="Arial"/>
        <a:buChar char="•"/>
        <a:defRPr sz="9069" kern="1200">
          <a:solidFill>
            <a:schemeClr val="tx1"/>
          </a:solidFill>
          <a:latin typeface="+mn-lt"/>
          <a:ea typeface="+mn-ea"/>
          <a:cs typeface="+mn-cs"/>
        </a:defRPr>
      </a:lvl7pPr>
      <a:lvl8pPr marL="14392332" indent="-959472" algn="l" defTabSz="1918970" rtl="0" eaLnBrk="1" latinLnBrk="0" hangingPunct="1">
        <a:spcBef>
          <a:spcPct val="20000"/>
        </a:spcBef>
        <a:buFont typeface="Arial"/>
        <a:buChar char="•"/>
        <a:defRPr sz="9069" kern="1200">
          <a:solidFill>
            <a:schemeClr val="tx1"/>
          </a:solidFill>
          <a:latin typeface="+mn-lt"/>
          <a:ea typeface="+mn-ea"/>
          <a:cs typeface="+mn-cs"/>
        </a:defRPr>
      </a:lvl8pPr>
      <a:lvl9pPr marL="16311316" indent="-959472" algn="l" defTabSz="1918970" rtl="0" eaLnBrk="1" latinLnBrk="0" hangingPunct="1">
        <a:spcBef>
          <a:spcPct val="20000"/>
        </a:spcBef>
        <a:buFont typeface="Arial"/>
        <a:buChar char="•"/>
        <a:defRPr sz="9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8970" rtl="0" eaLnBrk="1" latinLnBrk="0" hangingPunct="1">
        <a:defRPr sz="7934" kern="1200">
          <a:solidFill>
            <a:schemeClr val="tx1"/>
          </a:solidFill>
          <a:latin typeface="+mn-lt"/>
          <a:ea typeface="+mn-ea"/>
          <a:cs typeface="+mn-cs"/>
        </a:defRPr>
      </a:lvl1pPr>
      <a:lvl2pPr marL="1918970" algn="l" defTabSz="1918970" rtl="0" eaLnBrk="1" latinLnBrk="0" hangingPunct="1">
        <a:defRPr sz="7934" kern="1200">
          <a:solidFill>
            <a:schemeClr val="tx1"/>
          </a:solidFill>
          <a:latin typeface="+mn-lt"/>
          <a:ea typeface="+mn-ea"/>
          <a:cs typeface="+mn-cs"/>
        </a:defRPr>
      </a:lvl2pPr>
      <a:lvl3pPr marL="3837959" algn="l" defTabSz="1918970" rtl="0" eaLnBrk="1" latinLnBrk="0" hangingPunct="1">
        <a:defRPr sz="7934" kern="1200">
          <a:solidFill>
            <a:schemeClr val="tx1"/>
          </a:solidFill>
          <a:latin typeface="+mn-lt"/>
          <a:ea typeface="+mn-ea"/>
          <a:cs typeface="+mn-cs"/>
        </a:defRPr>
      </a:lvl3pPr>
      <a:lvl4pPr marL="5756929" algn="l" defTabSz="1918970" rtl="0" eaLnBrk="1" latinLnBrk="0" hangingPunct="1">
        <a:defRPr sz="7934" kern="1200">
          <a:solidFill>
            <a:schemeClr val="tx1"/>
          </a:solidFill>
          <a:latin typeface="+mn-lt"/>
          <a:ea typeface="+mn-ea"/>
          <a:cs typeface="+mn-cs"/>
        </a:defRPr>
      </a:lvl4pPr>
      <a:lvl5pPr marL="7675895" algn="l" defTabSz="1918970" rtl="0" eaLnBrk="1" latinLnBrk="0" hangingPunct="1">
        <a:defRPr sz="7934" kern="1200">
          <a:solidFill>
            <a:schemeClr val="tx1"/>
          </a:solidFill>
          <a:latin typeface="+mn-lt"/>
          <a:ea typeface="+mn-ea"/>
          <a:cs typeface="+mn-cs"/>
        </a:defRPr>
      </a:lvl5pPr>
      <a:lvl6pPr marL="9594890" algn="l" defTabSz="1918970" rtl="0" eaLnBrk="1" latinLnBrk="0" hangingPunct="1">
        <a:defRPr sz="7934" kern="1200">
          <a:solidFill>
            <a:schemeClr val="tx1"/>
          </a:solidFill>
          <a:latin typeface="+mn-lt"/>
          <a:ea typeface="+mn-ea"/>
          <a:cs typeface="+mn-cs"/>
        </a:defRPr>
      </a:lvl6pPr>
      <a:lvl7pPr marL="11513856" algn="l" defTabSz="1918970" rtl="0" eaLnBrk="1" latinLnBrk="0" hangingPunct="1">
        <a:defRPr sz="7934" kern="1200">
          <a:solidFill>
            <a:schemeClr val="tx1"/>
          </a:solidFill>
          <a:latin typeface="+mn-lt"/>
          <a:ea typeface="+mn-ea"/>
          <a:cs typeface="+mn-cs"/>
        </a:defRPr>
      </a:lvl7pPr>
      <a:lvl8pPr marL="13432846" algn="l" defTabSz="1918970" rtl="0" eaLnBrk="1" latinLnBrk="0" hangingPunct="1">
        <a:defRPr sz="7934" kern="1200">
          <a:solidFill>
            <a:schemeClr val="tx1"/>
          </a:solidFill>
          <a:latin typeface="+mn-lt"/>
          <a:ea typeface="+mn-ea"/>
          <a:cs typeface="+mn-cs"/>
        </a:defRPr>
      </a:lvl8pPr>
      <a:lvl9pPr marL="15351828" algn="l" defTabSz="1918970" rtl="0" eaLnBrk="1" latinLnBrk="0" hangingPunct="1">
        <a:defRPr sz="7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5FBEAF1-371D-7842-B595-FDB1FCB8F6CB}"/>
              </a:ext>
            </a:extLst>
          </p:cNvPr>
          <p:cNvSpPr txBox="1"/>
          <p:nvPr/>
        </p:nvSpPr>
        <p:spPr>
          <a:xfrm>
            <a:off x="-65958" y="0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A84E7-8CC5-E44F-95D9-34E232BB5693}"/>
              </a:ext>
            </a:extLst>
          </p:cNvPr>
          <p:cNvSpPr txBox="1"/>
          <p:nvPr/>
        </p:nvSpPr>
        <p:spPr>
          <a:xfrm>
            <a:off x="-73362" y="2917168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DCCB5B-ED47-984A-9D0B-7840AEC3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45" y="118883"/>
            <a:ext cx="2985247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5A3F4D-E17E-974F-BC77-79B8BCFEE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60" y="2996108"/>
            <a:ext cx="29325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146</cp:revision>
  <dcterms:created xsi:type="dcterms:W3CDTF">2017-02-21T13:00:32Z</dcterms:created>
  <dcterms:modified xsi:type="dcterms:W3CDTF">2023-09-11T12:41:58Z</dcterms:modified>
</cp:coreProperties>
</file>