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4421" autoAdjust="0"/>
  </p:normalViewPr>
  <p:slideViewPr>
    <p:cSldViewPr snapToGrid="0" snapToObjects="1">
      <p:cViewPr varScale="1">
        <p:scale>
          <a:sx n="82" d="100"/>
          <a:sy n="82" d="100"/>
        </p:scale>
        <p:origin x="3216" y="176"/>
      </p:cViewPr>
      <p:guideLst>
        <p:guide orient="horz" pos="288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6" y="2840590"/>
            <a:ext cx="6217919" cy="1960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9" y="5181616"/>
            <a:ext cx="5120641" cy="23367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2" y="366193"/>
            <a:ext cx="1645920" cy="7802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5" y="366193"/>
            <a:ext cx="4815840" cy="7802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8" y="5875890"/>
            <a:ext cx="6217919" cy="1816103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8" y="3875638"/>
            <a:ext cx="6217919" cy="2000250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6" y="2133626"/>
            <a:ext cx="3230881" cy="603461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9" y="2133626"/>
            <a:ext cx="3230881" cy="603461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7" y="2046837"/>
            <a:ext cx="3232152" cy="853013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7" y="2899836"/>
            <a:ext cx="3232152" cy="5268393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7" y="2046837"/>
            <a:ext cx="3233421" cy="853013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7" y="2899836"/>
            <a:ext cx="3233421" cy="5268393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6" y="364082"/>
            <a:ext cx="2406650" cy="1549403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9" y="364083"/>
            <a:ext cx="4089400" cy="7804150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6" y="1913482"/>
            <a:ext cx="2406650" cy="6254753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6400821"/>
            <a:ext cx="4389120" cy="755648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817035"/>
            <a:ext cx="4389120" cy="548640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7156462"/>
            <a:ext cx="4389120" cy="1073153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9" y="366195"/>
            <a:ext cx="6583681" cy="1524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9" y="2133626"/>
            <a:ext cx="6583681" cy="6034618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475147"/>
            <a:ext cx="1706880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475147"/>
            <a:ext cx="2316482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475147"/>
            <a:ext cx="1706880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470CB8-385C-6144-A6A9-33F74B5D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3480145" cy="71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A894F-377E-4A4C-9489-C1600ACE739B}"/>
              </a:ext>
            </a:extLst>
          </p:cNvPr>
          <p:cNvSpPr txBox="1"/>
          <p:nvPr/>
        </p:nvSpPr>
        <p:spPr>
          <a:xfrm>
            <a:off x="185980" y="0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83B46-9A72-CB40-A33F-AB39171B225D}"/>
              </a:ext>
            </a:extLst>
          </p:cNvPr>
          <p:cNvSpPr txBox="1"/>
          <p:nvPr/>
        </p:nvSpPr>
        <p:spPr>
          <a:xfrm>
            <a:off x="3332135" y="0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947C4-3AEE-2A4F-9E3C-B15377525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091" y="0"/>
            <a:ext cx="3480145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142</cp:revision>
  <dcterms:created xsi:type="dcterms:W3CDTF">2017-02-21T13:00:32Z</dcterms:created>
  <dcterms:modified xsi:type="dcterms:W3CDTF">2022-10-20T02:08:18Z</dcterms:modified>
</cp:coreProperties>
</file>