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400800" cy="4114800"/>
  <p:notesSz cx="6858000" cy="9144000"/>
  <p:defaultTextStyle>
    <a:defPPr>
      <a:defRPr lang="en-US"/>
    </a:defPPr>
    <a:lvl1pPr marL="0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1pPr>
    <a:lvl2pPr marL="260639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2pPr>
    <a:lvl3pPr marL="52128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3pPr>
    <a:lvl4pPr marL="78192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4pPr>
    <a:lvl5pPr marL="104256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5pPr>
    <a:lvl6pPr marL="1303205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6pPr>
    <a:lvl7pPr marL="1563845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7pPr>
    <a:lvl8pPr marL="1824488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8pPr>
    <a:lvl9pPr marL="2085129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20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/>
    <p:restoredTop sz="47337" autoAdjust="0"/>
  </p:normalViewPr>
  <p:slideViewPr>
    <p:cSldViewPr snapToGrid="0" snapToObjects="1">
      <p:cViewPr varScale="1">
        <p:scale>
          <a:sx n="97" d="100"/>
          <a:sy n="97" d="100"/>
        </p:scale>
        <p:origin x="3176" y="176"/>
      </p:cViewPr>
      <p:guideLst>
        <p:guide orient="horz" pos="1296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1143000"/>
            <a:ext cx="4800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1pPr>
    <a:lvl2pPr marL="351986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2pPr>
    <a:lvl3pPr marL="703974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3pPr>
    <a:lvl4pPr marL="1055961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4pPr>
    <a:lvl5pPr marL="1407948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5pPr>
    <a:lvl6pPr marL="1759935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6pPr>
    <a:lvl7pPr marL="2111922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7pPr>
    <a:lvl8pPr marL="2463910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8pPr>
    <a:lvl9pPr marL="2815897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1143000"/>
            <a:ext cx="4800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</a:t>
            </a:r>
            <a:r>
              <a:rPr lang="en-US" dirty="0" err="1"/>
              <a:t>phiHau</a:t>
            </a:r>
            <a:r>
              <a:rPr lang="en-US" dirty="0"/>
              <a:t> 6-7</a:t>
            </a:r>
          </a:p>
          <a:p>
            <a:r>
              <a:rPr lang="en-US" dirty="0"/>
              <a:t>TTCTTCAGCGGCTGAAGGGTTGGGGC</a:t>
            </a:r>
          </a:p>
          <a:p>
            <a:r>
              <a:rPr lang="en-US" dirty="0"/>
              <a:t>TTA</a:t>
            </a:r>
          </a:p>
          <a:p>
            <a:r>
              <a:rPr lang="en-US" dirty="0"/>
              <a:t>CTCCGGTAAGGA</a:t>
            </a:r>
          </a:p>
          <a:p>
            <a:endParaRPr lang="en-US" dirty="0"/>
          </a:p>
          <a:p>
            <a:r>
              <a:rPr lang="en-US" dirty="0"/>
              <a:t>27-29:red</a:t>
            </a:r>
          </a:p>
          <a:p>
            <a:r>
              <a:rPr lang="en-US" dirty="0"/>
              <a:t>30-36:grey</a:t>
            </a:r>
          </a:p>
          <a:p>
            <a:r>
              <a:rPr lang="en-US" dirty="0"/>
              <a:t>37-39:green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&gt;</a:t>
            </a:r>
            <a:r>
              <a:rPr lang="en-US" dirty="0" err="1"/>
              <a:t>phiHau</a:t>
            </a:r>
            <a:r>
              <a:rPr lang="en-US" dirty="0"/>
              <a:t> 7-8</a:t>
            </a:r>
          </a:p>
          <a:p>
            <a:r>
              <a:rPr lang="en-US" dirty="0"/>
              <a:t>ACCGGGCCCTTGAGGGGGCCCGGTCT</a:t>
            </a:r>
          </a:p>
          <a:p>
            <a:r>
              <a:rPr lang="en-US" dirty="0"/>
              <a:t>TTA</a:t>
            </a:r>
          </a:p>
          <a:p>
            <a:r>
              <a:rPr lang="en-US" dirty="0"/>
              <a:t>ACGGTCCACGTT</a:t>
            </a:r>
          </a:p>
          <a:p>
            <a:endParaRPr lang="en-US" dirty="0"/>
          </a:p>
          <a:p>
            <a:r>
              <a:rPr lang="en-US" dirty="0"/>
              <a:t>27-29:red</a:t>
            </a:r>
          </a:p>
          <a:p>
            <a:r>
              <a:rPr lang="en-US" dirty="0"/>
              <a:t>30-36:grey</a:t>
            </a:r>
          </a:p>
          <a:p>
            <a:r>
              <a:rPr lang="en-US" dirty="0"/>
              <a:t>37-39:green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&gt;strepC1</a:t>
            </a:r>
          </a:p>
          <a:p>
            <a:r>
              <a:rPr lang="en-US" dirty="0"/>
              <a:t>TTCTCCAGCGCTTGAAGGGCTGGGGC</a:t>
            </a:r>
          </a:p>
          <a:p>
            <a:r>
              <a:rPr lang="en-US" dirty="0"/>
              <a:t>TTA</a:t>
            </a:r>
          </a:p>
          <a:p>
            <a:r>
              <a:rPr lang="en-US" dirty="0"/>
              <a:t>CCGGCAAGGACC</a:t>
            </a:r>
          </a:p>
          <a:p>
            <a:endParaRPr lang="en-US" dirty="0"/>
          </a:p>
          <a:p>
            <a:r>
              <a:rPr lang="en-US" dirty="0"/>
              <a:t>27-29:red</a:t>
            </a:r>
          </a:p>
          <a:p>
            <a:r>
              <a:rPr lang="en-US" dirty="0"/>
              <a:t>30-34:grey</a:t>
            </a:r>
          </a:p>
          <a:p>
            <a:r>
              <a:rPr lang="en-US" dirty="0"/>
              <a:t>35-37:green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&gt;</a:t>
            </a:r>
            <a:r>
              <a:rPr lang="en-US" dirty="0" err="1"/>
              <a:t>S_catenulae</a:t>
            </a:r>
            <a:endParaRPr lang="en-US" dirty="0"/>
          </a:p>
          <a:p>
            <a:r>
              <a:rPr lang="en-US" dirty="0"/>
              <a:t>TTTTGCAGCGTCTAAAGGGCTGGGGC</a:t>
            </a:r>
          </a:p>
          <a:p>
            <a:r>
              <a:rPr lang="en-US" dirty="0"/>
              <a:t>TTA</a:t>
            </a:r>
          </a:p>
          <a:p>
            <a:r>
              <a:rPr lang="en-US" dirty="0"/>
              <a:t>TAGCAAGGACCC</a:t>
            </a:r>
          </a:p>
          <a:p>
            <a:endParaRPr lang="en-US" dirty="0"/>
          </a:p>
          <a:p>
            <a:r>
              <a:rPr lang="en-US" dirty="0"/>
              <a:t>27-29:red</a:t>
            </a:r>
          </a:p>
          <a:p>
            <a:r>
              <a:rPr lang="en-US" dirty="0"/>
              <a:t>30-33:grey</a:t>
            </a:r>
          </a:p>
          <a:p>
            <a:r>
              <a:rPr lang="en-US"/>
              <a:t>34-36:green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5" y="1278265"/>
            <a:ext cx="5440679" cy="8820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7" y="2331726"/>
            <a:ext cx="4480561" cy="10515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5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0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6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1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27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2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38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43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2" y="164787"/>
            <a:ext cx="1440180" cy="35109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4" y="164787"/>
            <a:ext cx="4213860" cy="35109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5" y="2644149"/>
            <a:ext cx="5440679" cy="817246"/>
          </a:xfrm>
        </p:spPr>
        <p:txBody>
          <a:bodyPr anchor="t"/>
          <a:lstStyle>
            <a:lvl1pPr algn="l">
              <a:defRPr sz="1156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5" y="1744036"/>
            <a:ext cx="5440679" cy="900113"/>
          </a:xfrm>
        </p:spPr>
        <p:txBody>
          <a:bodyPr anchor="b"/>
          <a:lstStyle>
            <a:lvl1pPr marL="0" indent="0">
              <a:buNone/>
              <a:defRPr sz="6170">
                <a:solidFill>
                  <a:schemeClr val="tx1">
                    <a:tint val="75000"/>
                  </a:schemeClr>
                </a:solidFill>
              </a:defRPr>
            </a:lvl1pPr>
            <a:lvl2pPr marL="1305492" indent="0">
              <a:buNone/>
              <a:defRPr sz="5398">
                <a:solidFill>
                  <a:schemeClr val="tx1">
                    <a:tint val="75000"/>
                  </a:schemeClr>
                </a:solidFill>
              </a:defRPr>
            </a:lvl2pPr>
            <a:lvl3pPr marL="2610999" indent="0">
              <a:buNone/>
              <a:defRPr sz="4628">
                <a:solidFill>
                  <a:schemeClr val="tx1">
                    <a:tint val="75000"/>
                  </a:schemeClr>
                </a:solidFill>
              </a:defRPr>
            </a:lvl3pPr>
            <a:lvl4pPr marL="3916491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4pPr>
            <a:lvl5pPr marL="5221981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5pPr>
            <a:lvl6pPr marL="6527491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6pPr>
            <a:lvl7pPr marL="7832981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7pPr>
            <a:lvl8pPr marL="9138488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8pPr>
            <a:lvl9pPr marL="10443989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5" y="960131"/>
            <a:ext cx="2827021" cy="2715578"/>
          </a:xfrm>
        </p:spPr>
        <p:txBody>
          <a:bodyPr/>
          <a:lstStyle>
            <a:lvl1pPr>
              <a:defRPr sz="8484"/>
            </a:lvl1pPr>
            <a:lvl2pPr>
              <a:defRPr sz="6941"/>
            </a:lvl2pPr>
            <a:lvl3pPr>
              <a:defRPr sz="6170"/>
            </a:lvl3pPr>
            <a:lvl4pPr>
              <a:defRPr sz="5398"/>
            </a:lvl4pPr>
            <a:lvl5pPr>
              <a:defRPr sz="5398"/>
            </a:lvl5pPr>
            <a:lvl6pPr>
              <a:defRPr sz="5398"/>
            </a:lvl6pPr>
            <a:lvl7pPr>
              <a:defRPr sz="5398"/>
            </a:lvl7pPr>
            <a:lvl8pPr>
              <a:defRPr sz="5398"/>
            </a:lvl8pPr>
            <a:lvl9pPr>
              <a:defRPr sz="5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5" y="960131"/>
            <a:ext cx="2827021" cy="2715578"/>
          </a:xfrm>
        </p:spPr>
        <p:txBody>
          <a:bodyPr/>
          <a:lstStyle>
            <a:lvl1pPr>
              <a:defRPr sz="8484"/>
            </a:lvl1pPr>
            <a:lvl2pPr>
              <a:defRPr sz="6941"/>
            </a:lvl2pPr>
            <a:lvl3pPr>
              <a:defRPr sz="6170"/>
            </a:lvl3pPr>
            <a:lvl4pPr>
              <a:defRPr sz="5398"/>
            </a:lvl4pPr>
            <a:lvl5pPr>
              <a:defRPr sz="5398"/>
            </a:lvl5pPr>
            <a:lvl6pPr>
              <a:defRPr sz="5398"/>
            </a:lvl6pPr>
            <a:lvl7pPr>
              <a:defRPr sz="5398"/>
            </a:lvl7pPr>
            <a:lvl8pPr>
              <a:defRPr sz="5398"/>
            </a:lvl8pPr>
            <a:lvl9pPr>
              <a:defRPr sz="5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6" y="921076"/>
            <a:ext cx="2828133" cy="383856"/>
          </a:xfrm>
        </p:spPr>
        <p:txBody>
          <a:bodyPr anchor="b"/>
          <a:lstStyle>
            <a:lvl1pPr marL="0" indent="0">
              <a:buNone/>
              <a:defRPr sz="6941" b="1"/>
            </a:lvl1pPr>
            <a:lvl2pPr marL="1305492" indent="0">
              <a:buNone/>
              <a:defRPr sz="6170" b="1"/>
            </a:lvl2pPr>
            <a:lvl3pPr marL="2610999" indent="0">
              <a:buNone/>
              <a:defRPr sz="5398" b="1"/>
            </a:lvl3pPr>
            <a:lvl4pPr marL="3916491" indent="0">
              <a:buNone/>
              <a:defRPr sz="4628" b="1"/>
            </a:lvl4pPr>
            <a:lvl5pPr marL="5221981" indent="0">
              <a:buNone/>
              <a:defRPr sz="4628" b="1"/>
            </a:lvl5pPr>
            <a:lvl6pPr marL="6527491" indent="0">
              <a:buNone/>
              <a:defRPr sz="4628" b="1"/>
            </a:lvl6pPr>
            <a:lvl7pPr marL="7832981" indent="0">
              <a:buNone/>
              <a:defRPr sz="4628" b="1"/>
            </a:lvl7pPr>
            <a:lvl8pPr marL="9138488" indent="0">
              <a:buNone/>
              <a:defRPr sz="4628" b="1"/>
            </a:lvl8pPr>
            <a:lvl9pPr marL="10443989" indent="0">
              <a:buNone/>
              <a:defRPr sz="46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6" y="1304925"/>
            <a:ext cx="2828133" cy="2370777"/>
          </a:xfrm>
        </p:spPr>
        <p:txBody>
          <a:bodyPr/>
          <a:lstStyle>
            <a:lvl1pPr>
              <a:defRPr sz="6941"/>
            </a:lvl1pPr>
            <a:lvl2pPr>
              <a:defRPr sz="6170"/>
            </a:lvl2pPr>
            <a:lvl3pPr>
              <a:defRPr sz="5398"/>
            </a:lvl3pPr>
            <a:lvl4pPr>
              <a:defRPr sz="4628"/>
            </a:lvl4pPr>
            <a:lvl5pPr>
              <a:defRPr sz="4628"/>
            </a:lvl5pPr>
            <a:lvl6pPr>
              <a:defRPr sz="4628"/>
            </a:lvl6pPr>
            <a:lvl7pPr>
              <a:defRPr sz="4628"/>
            </a:lvl7pPr>
            <a:lvl8pPr>
              <a:defRPr sz="4628"/>
            </a:lvl8pPr>
            <a:lvl9pPr>
              <a:defRPr sz="46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1" y="921076"/>
            <a:ext cx="2829243" cy="383856"/>
          </a:xfrm>
        </p:spPr>
        <p:txBody>
          <a:bodyPr anchor="b"/>
          <a:lstStyle>
            <a:lvl1pPr marL="0" indent="0">
              <a:buNone/>
              <a:defRPr sz="6941" b="1"/>
            </a:lvl1pPr>
            <a:lvl2pPr marL="1305492" indent="0">
              <a:buNone/>
              <a:defRPr sz="6170" b="1"/>
            </a:lvl2pPr>
            <a:lvl3pPr marL="2610999" indent="0">
              <a:buNone/>
              <a:defRPr sz="5398" b="1"/>
            </a:lvl3pPr>
            <a:lvl4pPr marL="3916491" indent="0">
              <a:buNone/>
              <a:defRPr sz="4628" b="1"/>
            </a:lvl4pPr>
            <a:lvl5pPr marL="5221981" indent="0">
              <a:buNone/>
              <a:defRPr sz="4628" b="1"/>
            </a:lvl5pPr>
            <a:lvl6pPr marL="6527491" indent="0">
              <a:buNone/>
              <a:defRPr sz="4628" b="1"/>
            </a:lvl6pPr>
            <a:lvl7pPr marL="7832981" indent="0">
              <a:buNone/>
              <a:defRPr sz="4628" b="1"/>
            </a:lvl7pPr>
            <a:lvl8pPr marL="9138488" indent="0">
              <a:buNone/>
              <a:defRPr sz="4628" b="1"/>
            </a:lvl8pPr>
            <a:lvl9pPr marL="10443989" indent="0">
              <a:buNone/>
              <a:defRPr sz="46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1" y="1304925"/>
            <a:ext cx="2829243" cy="2370777"/>
          </a:xfrm>
        </p:spPr>
        <p:txBody>
          <a:bodyPr/>
          <a:lstStyle>
            <a:lvl1pPr>
              <a:defRPr sz="6941"/>
            </a:lvl1pPr>
            <a:lvl2pPr>
              <a:defRPr sz="6170"/>
            </a:lvl2pPr>
            <a:lvl3pPr>
              <a:defRPr sz="5398"/>
            </a:lvl3pPr>
            <a:lvl4pPr>
              <a:defRPr sz="4628"/>
            </a:lvl4pPr>
            <a:lvl5pPr>
              <a:defRPr sz="4628"/>
            </a:lvl5pPr>
            <a:lvl6pPr>
              <a:defRPr sz="4628"/>
            </a:lvl6pPr>
            <a:lvl7pPr>
              <a:defRPr sz="4628"/>
            </a:lvl7pPr>
            <a:lvl8pPr>
              <a:defRPr sz="4628"/>
            </a:lvl8pPr>
            <a:lvl9pPr>
              <a:defRPr sz="46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3" y="163836"/>
            <a:ext cx="2105819" cy="697231"/>
          </a:xfrm>
        </p:spPr>
        <p:txBody>
          <a:bodyPr anchor="b"/>
          <a:lstStyle>
            <a:lvl1pPr algn="l">
              <a:defRPr sz="617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40" y="163837"/>
            <a:ext cx="3578225" cy="3511868"/>
          </a:xfrm>
        </p:spPr>
        <p:txBody>
          <a:bodyPr/>
          <a:lstStyle>
            <a:lvl1pPr>
              <a:defRPr sz="10027"/>
            </a:lvl1pPr>
            <a:lvl2pPr>
              <a:defRPr sz="8484"/>
            </a:lvl2pPr>
            <a:lvl3pPr>
              <a:defRPr sz="6941"/>
            </a:lvl3pPr>
            <a:lvl4pPr>
              <a:defRPr sz="6170"/>
            </a:lvl4pPr>
            <a:lvl5pPr>
              <a:defRPr sz="6170"/>
            </a:lvl5pPr>
            <a:lvl6pPr>
              <a:defRPr sz="6170"/>
            </a:lvl6pPr>
            <a:lvl7pPr>
              <a:defRPr sz="6170"/>
            </a:lvl7pPr>
            <a:lvl8pPr>
              <a:defRPr sz="6170"/>
            </a:lvl8pPr>
            <a:lvl9pPr>
              <a:defRPr sz="61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3" y="861065"/>
            <a:ext cx="2105819" cy="2814639"/>
          </a:xfrm>
        </p:spPr>
        <p:txBody>
          <a:bodyPr/>
          <a:lstStyle>
            <a:lvl1pPr marL="0" indent="0">
              <a:buNone/>
              <a:defRPr sz="3855"/>
            </a:lvl1pPr>
            <a:lvl2pPr marL="1305492" indent="0">
              <a:buNone/>
              <a:defRPr sz="3085"/>
            </a:lvl2pPr>
            <a:lvl3pPr marL="2610999" indent="0">
              <a:buNone/>
              <a:defRPr sz="2314"/>
            </a:lvl3pPr>
            <a:lvl4pPr marL="3916491" indent="0">
              <a:buNone/>
              <a:defRPr sz="2314"/>
            </a:lvl4pPr>
            <a:lvl5pPr marL="5221981" indent="0">
              <a:buNone/>
              <a:defRPr sz="2314"/>
            </a:lvl5pPr>
            <a:lvl6pPr marL="6527491" indent="0">
              <a:buNone/>
              <a:defRPr sz="2314"/>
            </a:lvl6pPr>
            <a:lvl7pPr marL="7832981" indent="0">
              <a:buNone/>
              <a:defRPr sz="2314"/>
            </a:lvl7pPr>
            <a:lvl8pPr marL="9138488" indent="0">
              <a:buNone/>
              <a:defRPr sz="2314"/>
            </a:lvl8pPr>
            <a:lvl9pPr marL="10443989" indent="0">
              <a:buNone/>
              <a:defRPr sz="23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5" y="2880369"/>
            <a:ext cx="3840480" cy="340041"/>
          </a:xfrm>
        </p:spPr>
        <p:txBody>
          <a:bodyPr anchor="b"/>
          <a:lstStyle>
            <a:lvl1pPr algn="l">
              <a:defRPr sz="617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5" y="367666"/>
            <a:ext cx="3840480" cy="2468880"/>
          </a:xfrm>
        </p:spPr>
        <p:txBody>
          <a:bodyPr/>
          <a:lstStyle>
            <a:lvl1pPr marL="0" indent="0">
              <a:buNone/>
              <a:defRPr sz="10027"/>
            </a:lvl1pPr>
            <a:lvl2pPr marL="1305492" indent="0">
              <a:buNone/>
              <a:defRPr sz="8484"/>
            </a:lvl2pPr>
            <a:lvl3pPr marL="2610999" indent="0">
              <a:buNone/>
              <a:defRPr sz="6941"/>
            </a:lvl3pPr>
            <a:lvl4pPr marL="3916491" indent="0">
              <a:buNone/>
              <a:defRPr sz="6170"/>
            </a:lvl4pPr>
            <a:lvl5pPr marL="5221981" indent="0">
              <a:buNone/>
              <a:defRPr sz="6170"/>
            </a:lvl5pPr>
            <a:lvl6pPr marL="6527491" indent="0">
              <a:buNone/>
              <a:defRPr sz="6170"/>
            </a:lvl6pPr>
            <a:lvl7pPr marL="7832981" indent="0">
              <a:buNone/>
              <a:defRPr sz="6170"/>
            </a:lvl7pPr>
            <a:lvl8pPr marL="9138488" indent="0">
              <a:buNone/>
              <a:defRPr sz="6170"/>
            </a:lvl8pPr>
            <a:lvl9pPr marL="10443989" indent="0">
              <a:buNone/>
              <a:defRPr sz="617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5" y="3220406"/>
            <a:ext cx="3840480" cy="482919"/>
          </a:xfrm>
        </p:spPr>
        <p:txBody>
          <a:bodyPr/>
          <a:lstStyle>
            <a:lvl1pPr marL="0" indent="0">
              <a:buNone/>
              <a:defRPr sz="3855"/>
            </a:lvl1pPr>
            <a:lvl2pPr marL="1305492" indent="0">
              <a:buNone/>
              <a:defRPr sz="3085"/>
            </a:lvl2pPr>
            <a:lvl3pPr marL="2610999" indent="0">
              <a:buNone/>
              <a:defRPr sz="2314"/>
            </a:lvl3pPr>
            <a:lvl4pPr marL="3916491" indent="0">
              <a:buNone/>
              <a:defRPr sz="2314"/>
            </a:lvl4pPr>
            <a:lvl5pPr marL="5221981" indent="0">
              <a:buNone/>
              <a:defRPr sz="2314"/>
            </a:lvl5pPr>
            <a:lvl6pPr marL="6527491" indent="0">
              <a:buNone/>
              <a:defRPr sz="2314"/>
            </a:lvl6pPr>
            <a:lvl7pPr marL="7832981" indent="0">
              <a:buNone/>
              <a:defRPr sz="2314"/>
            </a:lvl7pPr>
            <a:lvl8pPr marL="9138488" indent="0">
              <a:buNone/>
              <a:defRPr sz="2314"/>
            </a:lvl8pPr>
            <a:lvl9pPr marL="10443989" indent="0">
              <a:buNone/>
              <a:defRPr sz="23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7" y="164788"/>
            <a:ext cx="5760721" cy="6858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7" y="960131"/>
            <a:ext cx="5760721" cy="2715578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3813815"/>
            <a:ext cx="1493520" cy="219075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30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1" y="3813815"/>
            <a:ext cx="2026922" cy="219075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30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3813815"/>
            <a:ext cx="1493520" cy="219075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30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5492" rtl="0" eaLnBrk="1" latinLnBrk="0" hangingPunct="1">
        <a:spcBef>
          <a:spcPct val="0"/>
        </a:spcBef>
        <a:buNone/>
        <a:defRPr sz="123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119" indent="-979119" algn="l" defTabSz="1305492" rtl="0" eaLnBrk="1" latinLnBrk="0" hangingPunct="1">
        <a:spcBef>
          <a:spcPct val="20000"/>
        </a:spcBef>
        <a:buFont typeface="Arial"/>
        <a:buChar char="•"/>
        <a:defRPr sz="10027" kern="1200">
          <a:solidFill>
            <a:schemeClr val="tx1"/>
          </a:solidFill>
          <a:latin typeface="+mn-lt"/>
          <a:ea typeface="+mn-ea"/>
          <a:cs typeface="+mn-cs"/>
        </a:defRPr>
      </a:lvl1pPr>
      <a:lvl2pPr marL="2121438" indent="-815930" algn="l" defTabSz="1305492" rtl="0" eaLnBrk="1" latinLnBrk="0" hangingPunct="1">
        <a:spcBef>
          <a:spcPct val="20000"/>
        </a:spcBef>
        <a:buFont typeface="Arial"/>
        <a:buChar char="–"/>
        <a:defRPr sz="8484" kern="1200">
          <a:solidFill>
            <a:schemeClr val="tx1"/>
          </a:solidFill>
          <a:latin typeface="+mn-lt"/>
          <a:ea typeface="+mn-ea"/>
          <a:cs typeface="+mn-cs"/>
        </a:defRPr>
      </a:lvl2pPr>
      <a:lvl3pPr marL="3263744" indent="-652737" algn="l" defTabSz="1305492" rtl="0" eaLnBrk="1" latinLnBrk="0" hangingPunct="1">
        <a:spcBef>
          <a:spcPct val="20000"/>
        </a:spcBef>
        <a:buFont typeface="Arial"/>
        <a:buChar char="•"/>
        <a:defRPr sz="6941" kern="1200">
          <a:solidFill>
            <a:schemeClr val="tx1"/>
          </a:solidFill>
          <a:latin typeface="+mn-lt"/>
          <a:ea typeface="+mn-ea"/>
          <a:cs typeface="+mn-cs"/>
        </a:defRPr>
      </a:lvl3pPr>
      <a:lvl4pPr marL="4569236" indent="-652737" algn="l" defTabSz="1305492" rtl="0" eaLnBrk="1" latinLnBrk="0" hangingPunct="1">
        <a:spcBef>
          <a:spcPct val="20000"/>
        </a:spcBef>
        <a:buFont typeface="Arial"/>
        <a:buChar char="–"/>
        <a:defRPr sz="6170" kern="1200">
          <a:solidFill>
            <a:schemeClr val="tx1"/>
          </a:solidFill>
          <a:latin typeface="+mn-lt"/>
          <a:ea typeface="+mn-ea"/>
          <a:cs typeface="+mn-cs"/>
        </a:defRPr>
      </a:lvl4pPr>
      <a:lvl5pPr marL="5874746" indent="-652737" algn="l" defTabSz="1305492" rtl="0" eaLnBrk="1" latinLnBrk="0" hangingPunct="1">
        <a:spcBef>
          <a:spcPct val="20000"/>
        </a:spcBef>
        <a:buFont typeface="Arial"/>
        <a:buChar char="»"/>
        <a:defRPr sz="6170" kern="1200">
          <a:solidFill>
            <a:schemeClr val="tx1"/>
          </a:solidFill>
          <a:latin typeface="+mn-lt"/>
          <a:ea typeface="+mn-ea"/>
          <a:cs typeface="+mn-cs"/>
        </a:defRPr>
      </a:lvl5pPr>
      <a:lvl6pPr marL="7180244" indent="-652737" algn="l" defTabSz="1305492" rtl="0" eaLnBrk="1" latinLnBrk="0" hangingPunct="1">
        <a:spcBef>
          <a:spcPct val="20000"/>
        </a:spcBef>
        <a:buFont typeface="Arial"/>
        <a:buChar char="•"/>
        <a:defRPr sz="6170" kern="1200">
          <a:solidFill>
            <a:schemeClr val="tx1"/>
          </a:solidFill>
          <a:latin typeface="+mn-lt"/>
          <a:ea typeface="+mn-ea"/>
          <a:cs typeface="+mn-cs"/>
        </a:defRPr>
      </a:lvl6pPr>
      <a:lvl7pPr marL="8485742" indent="-652737" algn="l" defTabSz="1305492" rtl="0" eaLnBrk="1" latinLnBrk="0" hangingPunct="1">
        <a:spcBef>
          <a:spcPct val="20000"/>
        </a:spcBef>
        <a:buFont typeface="Arial"/>
        <a:buChar char="•"/>
        <a:defRPr sz="6170" kern="1200">
          <a:solidFill>
            <a:schemeClr val="tx1"/>
          </a:solidFill>
          <a:latin typeface="+mn-lt"/>
          <a:ea typeface="+mn-ea"/>
          <a:cs typeface="+mn-cs"/>
        </a:defRPr>
      </a:lvl7pPr>
      <a:lvl8pPr marL="9791235" indent="-652737" algn="l" defTabSz="1305492" rtl="0" eaLnBrk="1" latinLnBrk="0" hangingPunct="1">
        <a:spcBef>
          <a:spcPct val="20000"/>
        </a:spcBef>
        <a:buFont typeface="Arial"/>
        <a:buChar char="•"/>
        <a:defRPr sz="6170" kern="1200">
          <a:solidFill>
            <a:schemeClr val="tx1"/>
          </a:solidFill>
          <a:latin typeface="+mn-lt"/>
          <a:ea typeface="+mn-ea"/>
          <a:cs typeface="+mn-cs"/>
        </a:defRPr>
      </a:lvl8pPr>
      <a:lvl9pPr marL="11096737" indent="-652737" algn="l" defTabSz="1305492" rtl="0" eaLnBrk="1" latinLnBrk="0" hangingPunct="1">
        <a:spcBef>
          <a:spcPct val="20000"/>
        </a:spcBef>
        <a:buFont typeface="Arial"/>
        <a:buChar char="•"/>
        <a:defRPr sz="6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1pPr>
      <a:lvl2pPr marL="1305492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2pPr>
      <a:lvl3pPr marL="2610999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3pPr>
      <a:lvl4pPr marL="3916491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4pPr>
      <a:lvl5pPr marL="5221981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5pPr>
      <a:lvl6pPr marL="6527491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6pPr>
      <a:lvl7pPr marL="7832981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7pPr>
      <a:lvl8pPr marL="9138488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8pPr>
      <a:lvl9pPr marL="10443989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043E594F-5A24-9840-859F-64674CF50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210" y="0"/>
            <a:ext cx="2824330" cy="15194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314A392-F8CD-6647-951E-B5F5094948D7}"/>
              </a:ext>
            </a:extLst>
          </p:cNvPr>
          <p:cNvSpPr txBox="1"/>
          <p:nvPr/>
        </p:nvSpPr>
        <p:spPr>
          <a:xfrm>
            <a:off x="756657" y="5423"/>
            <a:ext cx="2245259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phiHau3 (g6/g7)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5E5BD1-B7F8-E845-BD57-E70C6A8431E3}"/>
              </a:ext>
            </a:extLst>
          </p:cNvPr>
          <p:cNvSpPr txBox="1"/>
          <p:nvPr/>
        </p:nvSpPr>
        <p:spPr>
          <a:xfrm>
            <a:off x="4540980" y="0"/>
            <a:ext cx="1469131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phiHau3 (g7/g8)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35A4A38-8731-B04E-9BFA-C9305C741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2" y="256950"/>
            <a:ext cx="2827020" cy="8244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02479DC-2B95-B042-9FC3-B6058D5A1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2" y="2241473"/>
            <a:ext cx="2827020" cy="187332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C0F3293-0318-5441-8C1C-CA50A925713D}"/>
              </a:ext>
            </a:extLst>
          </p:cNvPr>
          <p:cNvSpPr txBox="1"/>
          <p:nvPr/>
        </p:nvSpPr>
        <p:spPr>
          <a:xfrm>
            <a:off x="756657" y="2094289"/>
            <a:ext cx="2245259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Streptomyces sp. C.1 (g6/g7)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E2A651A-61C2-2346-8669-B048F8997D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0210" y="2380810"/>
            <a:ext cx="2824330" cy="159465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DC62C62-968A-5449-AD7E-FCB255687CA1}"/>
              </a:ext>
            </a:extLst>
          </p:cNvPr>
          <p:cNvSpPr txBox="1"/>
          <p:nvPr/>
        </p:nvSpPr>
        <p:spPr>
          <a:xfrm>
            <a:off x="3661534" y="2094289"/>
            <a:ext cx="2693006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Streptomyces </a:t>
            </a:r>
            <a:r>
              <a:rPr lang="en-US" b="1" dirty="0" err="1"/>
              <a:t>catenulae</a:t>
            </a:r>
            <a:r>
              <a:rPr lang="en-US" b="1" dirty="0"/>
              <a:t> (g6/g7)</a:t>
            </a:r>
          </a:p>
        </p:txBody>
      </p: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6395</TotalTime>
  <Words>91</Words>
  <Application>Microsoft Macintosh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138</cp:revision>
  <dcterms:created xsi:type="dcterms:W3CDTF">2017-02-21T13:00:32Z</dcterms:created>
  <dcterms:modified xsi:type="dcterms:W3CDTF">2022-07-26T14:56:43Z</dcterms:modified>
</cp:coreProperties>
</file>