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400800" cy="3600450"/>
  <p:notesSz cx="6858000" cy="9144000"/>
  <p:defaultTextStyle>
    <a:defPPr>
      <a:defRPr lang="en-US"/>
    </a:defPPr>
    <a:lvl1pPr marL="0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1pPr>
    <a:lvl2pPr marL="26063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2pPr>
    <a:lvl3pPr marL="52128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3pPr>
    <a:lvl4pPr marL="78192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4pPr>
    <a:lvl5pPr marL="104256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5pPr>
    <a:lvl6pPr marL="130320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6pPr>
    <a:lvl7pPr marL="156384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7pPr>
    <a:lvl8pPr marL="1824488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8pPr>
    <a:lvl9pPr marL="208512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5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44"/>
    <p:restoredTop sz="84421" autoAdjust="0"/>
  </p:normalViewPr>
  <p:slideViewPr>
    <p:cSldViewPr snapToGrid="0" snapToObjects="1">
      <p:cViewPr varScale="1">
        <p:scale>
          <a:sx n="173" d="100"/>
          <a:sy n="173" d="100"/>
        </p:scale>
        <p:origin x="176" y="584"/>
      </p:cViewPr>
      <p:guideLst>
        <p:guide orient="horz" pos="1135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1pPr>
    <a:lvl2pPr marL="351986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2pPr>
    <a:lvl3pPr marL="703974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3pPr>
    <a:lvl4pPr marL="1055961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4pPr>
    <a:lvl5pPr marL="1407948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5pPr>
    <a:lvl6pPr marL="1759935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6pPr>
    <a:lvl7pPr marL="2111922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7pPr>
    <a:lvl8pPr marL="246391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8pPr>
    <a:lvl9pPr marL="2815897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5" y="1118483"/>
            <a:ext cx="5440679" cy="771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7" y="2040264"/>
            <a:ext cx="4480561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2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5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8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0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3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6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69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1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2" y="144190"/>
            <a:ext cx="1440180" cy="30720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4" y="144190"/>
            <a:ext cx="4213860" cy="30720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5" y="2313633"/>
            <a:ext cx="5440679" cy="715092"/>
          </a:xfrm>
        </p:spPr>
        <p:txBody>
          <a:bodyPr anchor="t"/>
          <a:lstStyle>
            <a:lvl1pPr algn="l">
              <a:defRPr sz="578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5" y="1526034"/>
            <a:ext cx="5440679" cy="787599"/>
          </a:xfrm>
        </p:spPr>
        <p:txBody>
          <a:bodyPr anchor="b"/>
          <a:lstStyle>
            <a:lvl1pPr marL="0" indent="0">
              <a:buNone/>
              <a:defRPr sz="3085">
                <a:solidFill>
                  <a:schemeClr val="tx1">
                    <a:tint val="75000"/>
                  </a:schemeClr>
                </a:solidFill>
              </a:defRPr>
            </a:lvl1pPr>
            <a:lvl2pPr marL="652746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2pPr>
            <a:lvl3pPr marL="1305499" indent="0">
              <a:buNone/>
              <a:defRPr sz="2314">
                <a:solidFill>
                  <a:schemeClr val="tx1">
                    <a:tint val="75000"/>
                  </a:schemeClr>
                </a:solidFill>
              </a:defRPr>
            </a:lvl3pPr>
            <a:lvl4pPr marL="1958246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4pPr>
            <a:lvl5pPr marL="2610990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5pPr>
            <a:lvl6pPr marL="3263746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6pPr>
            <a:lvl7pPr marL="3916490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7pPr>
            <a:lvl8pPr marL="4569244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8pPr>
            <a:lvl9pPr marL="5221994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5" y="840117"/>
            <a:ext cx="2827021" cy="2376132"/>
          </a:xfrm>
        </p:spPr>
        <p:txBody>
          <a:bodyPr/>
          <a:lstStyle>
            <a:lvl1pPr>
              <a:defRPr sz="4242"/>
            </a:lvl1pPr>
            <a:lvl2pPr>
              <a:defRPr sz="3470"/>
            </a:lvl2pPr>
            <a:lvl3pPr>
              <a:defRPr sz="3085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52" y="840117"/>
            <a:ext cx="2827021" cy="2376132"/>
          </a:xfrm>
        </p:spPr>
        <p:txBody>
          <a:bodyPr/>
          <a:lstStyle>
            <a:lvl1pPr>
              <a:defRPr sz="4242"/>
            </a:lvl1pPr>
            <a:lvl2pPr>
              <a:defRPr sz="3470"/>
            </a:lvl2pPr>
            <a:lvl3pPr>
              <a:defRPr sz="3085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6" y="805944"/>
            <a:ext cx="2828133" cy="335874"/>
          </a:xfrm>
        </p:spPr>
        <p:txBody>
          <a:bodyPr anchor="b"/>
          <a:lstStyle>
            <a:lvl1pPr marL="0" indent="0">
              <a:buNone/>
              <a:defRPr sz="3470" b="1"/>
            </a:lvl1pPr>
            <a:lvl2pPr marL="652746" indent="0">
              <a:buNone/>
              <a:defRPr sz="3085" b="1"/>
            </a:lvl2pPr>
            <a:lvl3pPr marL="1305499" indent="0">
              <a:buNone/>
              <a:defRPr sz="2699" b="1"/>
            </a:lvl3pPr>
            <a:lvl4pPr marL="1958246" indent="0">
              <a:buNone/>
              <a:defRPr sz="2314" b="1"/>
            </a:lvl4pPr>
            <a:lvl5pPr marL="2610990" indent="0">
              <a:buNone/>
              <a:defRPr sz="2314" b="1"/>
            </a:lvl5pPr>
            <a:lvl6pPr marL="3263746" indent="0">
              <a:buNone/>
              <a:defRPr sz="2314" b="1"/>
            </a:lvl6pPr>
            <a:lvl7pPr marL="3916490" indent="0">
              <a:buNone/>
              <a:defRPr sz="2314" b="1"/>
            </a:lvl7pPr>
            <a:lvl8pPr marL="4569244" indent="0">
              <a:buNone/>
              <a:defRPr sz="2314" b="1"/>
            </a:lvl8pPr>
            <a:lvl9pPr marL="5221994" indent="0">
              <a:buNone/>
              <a:defRPr sz="23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6" y="1141812"/>
            <a:ext cx="2828133" cy="2074431"/>
          </a:xfrm>
        </p:spPr>
        <p:txBody>
          <a:bodyPr/>
          <a:lstStyle>
            <a:lvl1pPr>
              <a:defRPr sz="3470"/>
            </a:lvl1pPr>
            <a:lvl2pPr>
              <a:defRPr sz="3085"/>
            </a:lvl2pPr>
            <a:lvl3pPr>
              <a:defRPr sz="2699"/>
            </a:lvl3pPr>
            <a:lvl4pPr>
              <a:defRPr sz="2314"/>
            </a:lvl4pPr>
            <a:lvl5pPr>
              <a:defRPr sz="2314"/>
            </a:lvl5pPr>
            <a:lvl6pPr>
              <a:defRPr sz="2314"/>
            </a:lvl6pPr>
            <a:lvl7pPr>
              <a:defRPr sz="2314"/>
            </a:lvl7pPr>
            <a:lvl8pPr>
              <a:defRPr sz="2314"/>
            </a:lvl8pPr>
            <a:lvl9pPr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8" y="805944"/>
            <a:ext cx="2829243" cy="335874"/>
          </a:xfrm>
        </p:spPr>
        <p:txBody>
          <a:bodyPr anchor="b"/>
          <a:lstStyle>
            <a:lvl1pPr marL="0" indent="0">
              <a:buNone/>
              <a:defRPr sz="3470" b="1"/>
            </a:lvl1pPr>
            <a:lvl2pPr marL="652746" indent="0">
              <a:buNone/>
              <a:defRPr sz="3085" b="1"/>
            </a:lvl2pPr>
            <a:lvl3pPr marL="1305499" indent="0">
              <a:buNone/>
              <a:defRPr sz="2699" b="1"/>
            </a:lvl3pPr>
            <a:lvl4pPr marL="1958246" indent="0">
              <a:buNone/>
              <a:defRPr sz="2314" b="1"/>
            </a:lvl4pPr>
            <a:lvl5pPr marL="2610990" indent="0">
              <a:buNone/>
              <a:defRPr sz="2314" b="1"/>
            </a:lvl5pPr>
            <a:lvl6pPr marL="3263746" indent="0">
              <a:buNone/>
              <a:defRPr sz="2314" b="1"/>
            </a:lvl6pPr>
            <a:lvl7pPr marL="3916490" indent="0">
              <a:buNone/>
              <a:defRPr sz="2314" b="1"/>
            </a:lvl7pPr>
            <a:lvl8pPr marL="4569244" indent="0">
              <a:buNone/>
              <a:defRPr sz="2314" b="1"/>
            </a:lvl8pPr>
            <a:lvl9pPr marL="5221994" indent="0">
              <a:buNone/>
              <a:defRPr sz="23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8" y="1141812"/>
            <a:ext cx="2829243" cy="2074431"/>
          </a:xfrm>
        </p:spPr>
        <p:txBody>
          <a:bodyPr/>
          <a:lstStyle>
            <a:lvl1pPr>
              <a:defRPr sz="3470"/>
            </a:lvl1pPr>
            <a:lvl2pPr>
              <a:defRPr sz="3085"/>
            </a:lvl2pPr>
            <a:lvl3pPr>
              <a:defRPr sz="2699"/>
            </a:lvl3pPr>
            <a:lvl4pPr>
              <a:defRPr sz="2314"/>
            </a:lvl4pPr>
            <a:lvl5pPr>
              <a:defRPr sz="2314"/>
            </a:lvl5pPr>
            <a:lvl6pPr>
              <a:defRPr sz="2314"/>
            </a:lvl6pPr>
            <a:lvl7pPr>
              <a:defRPr sz="2314"/>
            </a:lvl7pPr>
            <a:lvl8pPr>
              <a:defRPr sz="2314"/>
            </a:lvl8pPr>
            <a:lvl9pPr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50" y="143360"/>
            <a:ext cx="2105819" cy="610078"/>
          </a:xfrm>
        </p:spPr>
        <p:txBody>
          <a:bodyPr anchor="b"/>
          <a:lstStyle>
            <a:lvl1pPr algn="l">
              <a:defRPr sz="308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47" y="143358"/>
            <a:ext cx="3578225" cy="3072884"/>
          </a:xfrm>
        </p:spPr>
        <p:txBody>
          <a:bodyPr/>
          <a:lstStyle>
            <a:lvl1pPr>
              <a:defRPr sz="5014"/>
            </a:lvl1pPr>
            <a:lvl2pPr>
              <a:defRPr sz="4242"/>
            </a:lvl2pPr>
            <a:lvl3pPr>
              <a:defRPr sz="3470"/>
            </a:lvl3pPr>
            <a:lvl4pPr>
              <a:defRPr sz="3085"/>
            </a:lvl4pPr>
            <a:lvl5pPr>
              <a:defRPr sz="3085"/>
            </a:lvl5pPr>
            <a:lvl6pPr>
              <a:defRPr sz="3085"/>
            </a:lvl6pPr>
            <a:lvl7pPr>
              <a:defRPr sz="3085"/>
            </a:lvl7pPr>
            <a:lvl8pPr>
              <a:defRPr sz="3085"/>
            </a:lvl8pPr>
            <a:lvl9pPr>
              <a:defRPr sz="30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50" y="753433"/>
            <a:ext cx="2105819" cy="2462810"/>
          </a:xfrm>
        </p:spPr>
        <p:txBody>
          <a:bodyPr/>
          <a:lstStyle>
            <a:lvl1pPr marL="0" indent="0">
              <a:buNone/>
              <a:defRPr sz="1927"/>
            </a:lvl1pPr>
            <a:lvl2pPr marL="652746" indent="0">
              <a:buNone/>
              <a:defRPr sz="1542"/>
            </a:lvl2pPr>
            <a:lvl3pPr marL="1305499" indent="0">
              <a:buNone/>
              <a:defRPr sz="1157"/>
            </a:lvl3pPr>
            <a:lvl4pPr marL="1958246" indent="0">
              <a:buNone/>
              <a:defRPr sz="1157"/>
            </a:lvl4pPr>
            <a:lvl5pPr marL="2610990" indent="0">
              <a:buNone/>
              <a:defRPr sz="1157"/>
            </a:lvl5pPr>
            <a:lvl6pPr marL="3263746" indent="0">
              <a:buNone/>
              <a:defRPr sz="1157"/>
            </a:lvl6pPr>
            <a:lvl7pPr marL="3916490" indent="0">
              <a:buNone/>
              <a:defRPr sz="1157"/>
            </a:lvl7pPr>
            <a:lvl8pPr marL="4569244" indent="0">
              <a:buNone/>
              <a:defRPr sz="1157"/>
            </a:lvl8pPr>
            <a:lvl9pPr marL="5221994" indent="0">
              <a:buNone/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5" y="2520325"/>
            <a:ext cx="3840480" cy="297537"/>
          </a:xfrm>
        </p:spPr>
        <p:txBody>
          <a:bodyPr anchor="b"/>
          <a:lstStyle>
            <a:lvl1pPr algn="l">
              <a:defRPr sz="308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5" y="321707"/>
            <a:ext cx="3840480" cy="2160270"/>
          </a:xfrm>
        </p:spPr>
        <p:txBody>
          <a:bodyPr/>
          <a:lstStyle>
            <a:lvl1pPr marL="0" indent="0">
              <a:buNone/>
              <a:defRPr sz="5014"/>
            </a:lvl1pPr>
            <a:lvl2pPr marL="652746" indent="0">
              <a:buNone/>
              <a:defRPr sz="4242"/>
            </a:lvl2pPr>
            <a:lvl3pPr marL="1305499" indent="0">
              <a:buNone/>
              <a:defRPr sz="3470"/>
            </a:lvl3pPr>
            <a:lvl4pPr marL="1958246" indent="0">
              <a:buNone/>
              <a:defRPr sz="3085"/>
            </a:lvl4pPr>
            <a:lvl5pPr marL="2610990" indent="0">
              <a:buNone/>
              <a:defRPr sz="3085"/>
            </a:lvl5pPr>
            <a:lvl6pPr marL="3263746" indent="0">
              <a:buNone/>
              <a:defRPr sz="3085"/>
            </a:lvl6pPr>
            <a:lvl7pPr marL="3916490" indent="0">
              <a:buNone/>
              <a:defRPr sz="3085"/>
            </a:lvl7pPr>
            <a:lvl8pPr marL="4569244" indent="0">
              <a:buNone/>
              <a:defRPr sz="3085"/>
            </a:lvl8pPr>
            <a:lvl9pPr marL="5221994" indent="0">
              <a:buNone/>
              <a:defRPr sz="308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5" y="2817860"/>
            <a:ext cx="3840480" cy="422555"/>
          </a:xfrm>
        </p:spPr>
        <p:txBody>
          <a:bodyPr/>
          <a:lstStyle>
            <a:lvl1pPr marL="0" indent="0">
              <a:buNone/>
              <a:defRPr sz="1927"/>
            </a:lvl1pPr>
            <a:lvl2pPr marL="652746" indent="0">
              <a:buNone/>
              <a:defRPr sz="1542"/>
            </a:lvl2pPr>
            <a:lvl3pPr marL="1305499" indent="0">
              <a:buNone/>
              <a:defRPr sz="1157"/>
            </a:lvl3pPr>
            <a:lvl4pPr marL="1958246" indent="0">
              <a:buNone/>
              <a:defRPr sz="1157"/>
            </a:lvl4pPr>
            <a:lvl5pPr marL="2610990" indent="0">
              <a:buNone/>
              <a:defRPr sz="1157"/>
            </a:lvl5pPr>
            <a:lvl6pPr marL="3263746" indent="0">
              <a:buNone/>
              <a:defRPr sz="1157"/>
            </a:lvl6pPr>
            <a:lvl7pPr marL="3916490" indent="0">
              <a:buNone/>
              <a:defRPr sz="1157"/>
            </a:lvl7pPr>
            <a:lvl8pPr marL="4569244" indent="0">
              <a:buNone/>
              <a:defRPr sz="1157"/>
            </a:lvl8pPr>
            <a:lvl9pPr marL="5221994" indent="0">
              <a:buNone/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7" y="144189"/>
            <a:ext cx="5760721" cy="600075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7" y="840117"/>
            <a:ext cx="5760721" cy="2376132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3337090"/>
            <a:ext cx="1493520" cy="191691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15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1" y="3337090"/>
            <a:ext cx="2026922" cy="191691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15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3337090"/>
            <a:ext cx="1493520" cy="191691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15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2746" rtl="0" eaLnBrk="1" latinLnBrk="0" hangingPunct="1">
        <a:spcBef>
          <a:spcPct val="0"/>
        </a:spcBef>
        <a:buNone/>
        <a:defRPr sz="6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559" indent="-489559" algn="l" defTabSz="652746" rtl="0" eaLnBrk="1" latinLnBrk="0" hangingPunct="1">
        <a:spcBef>
          <a:spcPct val="20000"/>
        </a:spcBef>
        <a:buFont typeface="Arial"/>
        <a:buChar char="•"/>
        <a:defRPr sz="5014" kern="1200">
          <a:solidFill>
            <a:schemeClr val="tx1"/>
          </a:solidFill>
          <a:latin typeface="+mn-lt"/>
          <a:ea typeface="+mn-ea"/>
          <a:cs typeface="+mn-cs"/>
        </a:defRPr>
      </a:lvl1pPr>
      <a:lvl2pPr marL="1060719" indent="-407965" algn="l" defTabSz="652746" rtl="0" eaLnBrk="1" latinLnBrk="0" hangingPunct="1">
        <a:spcBef>
          <a:spcPct val="20000"/>
        </a:spcBef>
        <a:buFont typeface="Arial"/>
        <a:buChar char="–"/>
        <a:defRPr sz="4242" kern="1200">
          <a:solidFill>
            <a:schemeClr val="tx1"/>
          </a:solidFill>
          <a:latin typeface="+mn-lt"/>
          <a:ea typeface="+mn-ea"/>
          <a:cs typeface="+mn-cs"/>
        </a:defRPr>
      </a:lvl2pPr>
      <a:lvl3pPr marL="1631872" indent="-326369" algn="l" defTabSz="652746" rtl="0" eaLnBrk="1" latinLnBrk="0" hangingPunct="1">
        <a:spcBef>
          <a:spcPct val="20000"/>
        </a:spcBef>
        <a:buFont typeface="Arial"/>
        <a:buChar char="•"/>
        <a:defRPr sz="3470" kern="1200">
          <a:solidFill>
            <a:schemeClr val="tx1"/>
          </a:solidFill>
          <a:latin typeface="+mn-lt"/>
          <a:ea typeface="+mn-ea"/>
          <a:cs typeface="+mn-cs"/>
        </a:defRPr>
      </a:lvl3pPr>
      <a:lvl4pPr marL="2284618" indent="-326369" algn="l" defTabSz="652746" rtl="0" eaLnBrk="1" latinLnBrk="0" hangingPunct="1">
        <a:spcBef>
          <a:spcPct val="20000"/>
        </a:spcBef>
        <a:buFont typeface="Arial"/>
        <a:buChar char="–"/>
        <a:defRPr sz="3085" kern="1200">
          <a:solidFill>
            <a:schemeClr val="tx1"/>
          </a:solidFill>
          <a:latin typeface="+mn-lt"/>
          <a:ea typeface="+mn-ea"/>
          <a:cs typeface="+mn-cs"/>
        </a:defRPr>
      </a:lvl4pPr>
      <a:lvl5pPr marL="2937373" indent="-326369" algn="l" defTabSz="652746" rtl="0" eaLnBrk="1" latinLnBrk="0" hangingPunct="1">
        <a:spcBef>
          <a:spcPct val="20000"/>
        </a:spcBef>
        <a:buFont typeface="Arial"/>
        <a:buChar char="»"/>
        <a:defRPr sz="3085" kern="1200">
          <a:solidFill>
            <a:schemeClr val="tx1"/>
          </a:solidFill>
          <a:latin typeface="+mn-lt"/>
          <a:ea typeface="+mn-ea"/>
          <a:cs typeface="+mn-cs"/>
        </a:defRPr>
      </a:lvl5pPr>
      <a:lvl6pPr marL="3590122" indent="-326369" algn="l" defTabSz="652746" rtl="0" eaLnBrk="1" latinLnBrk="0" hangingPunct="1">
        <a:spcBef>
          <a:spcPct val="20000"/>
        </a:spcBef>
        <a:buFont typeface="Arial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6pPr>
      <a:lvl7pPr marL="4242871" indent="-326369" algn="l" defTabSz="652746" rtl="0" eaLnBrk="1" latinLnBrk="0" hangingPunct="1">
        <a:spcBef>
          <a:spcPct val="20000"/>
        </a:spcBef>
        <a:buFont typeface="Arial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7pPr>
      <a:lvl8pPr marL="4895618" indent="-326369" algn="l" defTabSz="652746" rtl="0" eaLnBrk="1" latinLnBrk="0" hangingPunct="1">
        <a:spcBef>
          <a:spcPct val="20000"/>
        </a:spcBef>
        <a:buFont typeface="Arial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8pPr>
      <a:lvl9pPr marL="5548369" indent="-326369" algn="l" defTabSz="652746" rtl="0" eaLnBrk="1" latinLnBrk="0" hangingPunct="1">
        <a:spcBef>
          <a:spcPct val="20000"/>
        </a:spcBef>
        <a:buFont typeface="Arial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1pPr>
      <a:lvl2pPr marL="652746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2pPr>
      <a:lvl3pPr marL="1305499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3pPr>
      <a:lvl4pPr marL="1958246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610990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263746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16490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244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221994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CEB1257-5636-4441-A14E-8EBE18D4F0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68"/>
          <a:stretch/>
        </p:blipFill>
        <p:spPr>
          <a:xfrm>
            <a:off x="0" y="347124"/>
            <a:ext cx="6400800" cy="9900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4B44877-0315-7C46-A4A7-FB7D8F3BD2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68"/>
          <a:stretch/>
        </p:blipFill>
        <p:spPr>
          <a:xfrm>
            <a:off x="0" y="2190296"/>
            <a:ext cx="6400800" cy="99002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D16057DB-D9EF-FF44-9644-E216A5ABE80D}"/>
              </a:ext>
            </a:extLst>
          </p:cNvPr>
          <p:cNvSpPr/>
          <p:nvPr/>
        </p:nvSpPr>
        <p:spPr>
          <a:xfrm rot="5400000">
            <a:off x="4997616" y="2986233"/>
            <a:ext cx="190357" cy="553454"/>
          </a:xfrm>
          <a:prstGeom prst="rightBrace">
            <a:avLst>
              <a:gd name="adj1" fmla="val 3252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E06DF-4E70-8D46-8432-402087621839}"/>
              </a:ext>
            </a:extLst>
          </p:cNvPr>
          <p:cNvSpPr txBox="1"/>
          <p:nvPr/>
        </p:nvSpPr>
        <p:spPr>
          <a:xfrm>
            <a:off x="4759347" y="3342238"/>
            <a:ext cx="666893" cy="258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U" dirty="0"/>
              <a:t>6 nt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F0929F9-2ECB-1849-B483-B1A870AD02B9}"/>
              </a:ext>
            </a:extLst>
          </p:cNvPr>
          <p:cNvSpPr/>
          <p:nvPr/>
        </p:nvSpPr>
        <p:spPr>
          <a:xfrm rot="16200000">
            <a:off x="5025977" y="54298"/>
            <a:ext cx="190357" cy="496737"/>
          </a:xfrm>
          <a:prstGeom prst="rightBrace">
            <a:avLst>
              <a:gd name="adj1" fmla="val 3252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0A81A9-E076-F845-939C-42311AEBAB23}"/>
              </a:ext>
            </a:extLst>
          </p:cNvPr>
          <p:cNvSpPr txBox="1"/>
          <p:nvPr/>
        </p:nvSpPr>
        <p:spPr>
          <a:xfrm>
            <a:off x="4783413" y="-54086"/>
            <a:ext cx="666893" cy="258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U" dirty="0"/>
              <a:t>5 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B67335-6397-734A-855F-39D8448AE583}"/>
              </a:ext>
            </a:extLst>
          </p:cNvPr>
          <p:cNvCxnSpPr>
            <a:cxnSpLocks/>
          </p:cNvCxnSpPr>
          <p:nvPr/>
        </p:nvCxnSpPr>
        <p:spPr>
          <a:xfrm>
            <a:off x="5369522" y="1339573"/>
            <a:ext cx="33810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CAB19C7-FE97-1240-B39D-24F57B2D587A}"/>
              </a:ext>
            </a:extLst>
          </p:cNvPr>
          <p:cNvCxnSpPr>
            <a:cxnSpLocks/>
          </p:cNvCxnSpPr>
          <p:nvPr/>
        </p:nvCxnSpPr>
        <p:spPr>
          <a:xfrm>
            <a:off x="5354773" y="2261347"/>
            <a:ext cx="33810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2FE907-0A1E-4941-B88A-B7CB4EB9D98F}"/>
              </a:ext>
            </a:extLst>
          </p:cNvPr>
          <p:cNvCxnSpPr>
            <a:cxnSpLocks/>
          </p:cNvCxnSpPr>
          <p:nvPr/>
        </p:nvCxnSpPr>
        <p:spPr>
          <a:xfrm>
            <a:off x="4587857" y="1339573"/>
            <a:ext cx="33810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8684704-21BC-9D4E-A0F5-48126F99A3B3}"/>
              </a:ext>
            </a:extLst>
          </p:cNvPr>
          <p:cNvCxnSpPr>
            <a:cxnSpLocks/>
          </p:cNvCxnSpPr>
          <p:nvPr/>
        </p:nvCxnSpPr>
        <p:spPr>
          <a:xfrm>
            <a:off x="4455122" y="2268722"/>
            <a:ext cx="33810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55A139F-F2E4-4243-9DF5-F52A0DA29183}"/>
              </a:ext>
            </a:extLst>
          </p:cNvPr>
          <p:cNvSpPr txBox="1"/>
          <p:nvPr/>
        </p:nvSpPr>
        <p:spPr>
          <a:xfrm>
            <a:off x="5130252" y="1587016"/>
            <a:ext cx="830291" cy="4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U" i="1" dirty="0"/>
              <a:t>adpA</a:t>
            </a:r>
            <a:r>
              <a:rPr lang="en-RU" dirty="0"/>
              <a:t> gene</a:t>
            </a:r>
          </a:p>
          <a:p>
            <a:pPr algn="ctr"/>
            <a:r>
              <a:rPr lang="en-GB" dirty="0"/>
              <a:t>s</a:t>
            </a:r>
            <a:r>
              <a:rPr lang="en-RU" dirty="0"/>
              <a:t>tart codon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F5DC49-6DD7-F148-9568-7C4CE3A8101F}"/>
              </a:ext>
            </a:extLst>
          </p:cNvPr>
          <p:cNvSpPr txBox="1"/>
          <p:nvPr/>
        </p:nvSpPr>
        <p:spPr>
          <a:xfrm>
            <a:off x="4230596" y="1587016"/>
            <a:ext cx="830291" cy="4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uORF</a:t>
            </a:r>
            <a:endParaRPr lang="en-US" dirty="0"/>
          </a:p>
          <a:p>
            <a:pPr algn="ctr"/>
            <a:r>
              <a:rPr lang="en-US" dirty="0"/>
              <a:t>UUA codon</a:t>
            </a:r>
            <a:endParaRPr lang="en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8BDC89-FB63-FE41-930C-02B5E2CCF052}"/>
              </a:ext>
            </a:extLst>
          </p:cNvPr>
          <p:cNvSpPr txBox="1"/>
          <p:nvPr/>
        </p:nvSpPr>
        <p:spPr>
          <a:xfrm>
            <a:off x="3454239" y="1587016"/>
            <a:ext cx="830291" cy="4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U" i="1" dirty="0"/>
              <a:t>adpA</a:t>
            </a:r>
            <a:r>
              <a:rPr lang="en-RU" dirty="0"/>
              <a:t> gene</a:t>
            </a:r>
          </a:p>
          <a:p>
            <a:pPr algn="ctr"/>
            <a:r>
              <a:rPr lang="en-US" dirty="0"/>
              <a:t>SD </a:t>
            </a:r>
            <a:r>
              <a:rPr lang="en-RU" dirty="0"/>
              <a:t>site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919E3F-A79F-1241-8712-8A61B094C349}"/>
              </a:ext>
            </a:extLst>
          </p:cNvPr>
          <p:cNvCxnSpPr>
            <a:cxnSpLocks/>
          </p:cNvCxnSpPr>
          <p:nvPr/>
        </p:nvCxnSpPr>
        <p:spPr>
          <a:xfrm flipH="1">
            <a:off x="5538574" y="1966943"/>
            <a:ext cx="1" cy="250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AB66E6-888E-B244-A221-B3DE28D4AAF4}"/>
              </a:ext>
            </a:extLst>
          </p:cNvPr>
          <p:cNvCxnSpPr>
            <a:cxnSpLocks/>
          </p:cNvCxnSpPr>
          <p:nvPr/>
        </p:nvCxnSpPr>
        <p:spPr>
          <a:xfrm flipH="1" flipV="1">
            <a:off x="5523825" y="1386435"/>
            <a:ext cx="1" cy="247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4EFFD1A-9423-3647-9DA4-F091AF37CED4}"/>
              </a:ext>
            </a:extLst>
          </p:cNvPr>
          <p:cNvCxnSpPr>
            <a:cxnSpLocks/>
          </p:cNvCxnSpPr>
          <p:nvPr/>
        </p:nvCxnSpPr>
        <p:spPr>
          <a:xfrm flipH="1">
            <a:off x="4616800" y="1966943"/>
            <a:ext cx="1" cy="250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EBCC1E3-60BE-C94B-91D5-F138CA8A79AA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4645742" y="1386435"/>
            <a:ext cx="111167" cy="200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3F17046-605B-DB4C-BAED-CD144B090C33}"/>
              </a:ext>
            </a:extLst>
          </p:cNvPr>
          <p:cNvCxnSpPr>
            <a:cxnSpLocks/>
          </p:cNvCxnSpPr>
          <p:nvPr/>
        </p:nvCxnSpPr>
        <p:spPr>
          <a:xfrm>
            <a:off x="3702954" y="1332199"/>
            <a:ext cx="81742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2CB9F11-AA7B-7B40-B212-54F031F6CAEF}"/>
              </a:ext>
            </a:extLst>
          </p:cNvPr>
          <p:cNvCxnSpPr>
            <a:cxnSpLocks/>
          </p:cNvCxnSpPr>
          <p:nvPr/>
        </p:nvCxnSpPr>
        <p:spPr>
          <a:xfrm flipV="1">
            <a:off x="3591232" y="2261347"/>
            <a:ext cx="774291" cy="73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D14AD74-A0CC-2849-96EE-0151E7E56664}"/>
              </a:ext>
            </a:extLst>
          </p:cNvPr>
          <p:cNvCxnSpPr>
            <a:cxnSpLocks/>
          </p:cNvCxnSpPr>
          <p:nvPr/>
        </p:nvCxnSpPr>
        <p:spPr>
          <a:xfrm flipH="1">
            <a:off x="3901504" y="1966943"/>
            <a:ext cx="1" cy="250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AFF07E1-3B99-B346-AF3F-0554DA59F287}"/>
              </a:ext>
            </a:extLst>
          </p:cNvPr>
          <p:cNvCxnSpPr>
            <a:cxnSpLocks/>
          </p:cNvCxnSpPr>
          <p:nvPr/>
        </p:nvCxnSpPr>
        <p:spPr>
          <a:xfrm flipV="1">
            <a:off x="3949560" y="1414129"/>
            <a:ext cx="146927" cy="2044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7458876-5B8F-DF45-9CCD-094780F532F5}"/>
              </a:ext>
            </a:extLst>
          </p:cNvPr>
          <p:cNvSpPr txBox="1"/>
          <p:nvPr/>
        </p:nvSpPr>
        <p:spPr>
          <a:xfrm>
            <a:off x="0" y="-24630"/>
            <a:ext cx="29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A</a:t>
            </a:r>
            <a:endParaRPr lang="en-RU" sz="18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E7A888-4CB2-1B4E-8E9A-FE6452CBE112}"/>
              </a:ext>
            </a:extLst>
          </p:cNvPr>
          <p:cNvSpPr txBox="1"/>
          <p:nvPr/>
        </p:nvSpPr>
        <p:spPr>
          <a:xfrm>
            <a:off x="0" y="1782048"/>
            <a:ext cx="29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B</a:t>
            </a:r>
            <a:endParaRPr lang="en-RU" sz="1800" b="1" dirty="0"/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6441</TotalTime>
  <Words>19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155</cp:revision>
  <dcterms:created xsi:type="dcterms:W3CDTF">2017-02-21T13:00:32Z</dcterms:created>
  <dcterms:modified xsi:type="dcterms:W3CDTF">2023-05-30T21:49:55Z</dcterms:modified>
</cp:coreProperties>
</file>