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0515600" cy="6583363"/>
  <p:notesSz cx="6858000" cy="9144000"/>
  <p:defaultTextStyle>
    <a:defPPr>
      <a:defRPr lang="en-US"/>
    </a:defPPr>
    <a:lvl1pPr marL="0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1pPr>
    <a:lvl2pPr marL="325799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2pPr>
    <a:lvl3pPr marL="651603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3pPr>
    <a:lvl4pPr marL="977403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4pPr>
    <a:lvl5pPr marL="1303203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5pPr>
    <a:lvl6pPr marL="1629006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6pPr>
    <a:lvl7pPr marL="1954806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7pPr>
    <a:lvl8pPr marL="2280610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8pPr>
    <a:lvl9pPr marL="2606411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4" userDrawn="1">
          <p15:clr>
            <a:srgbClr val="A4A3A4"/>
          </p15:clr>
        </p15:guide>
        <p15:guide id="2" pos="3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/>
    <p:restoredTop sz="85885" autoAdjust="0"/>
  </p:normalViewPr>
  <p:slideViewPr>
    <p:cSldViewPr snapToGrid="0" snapToObjects="1">
      <p:cViewPr varScale="1">
        <p:scale>
          <a:sx n="116" d="100"/>
          <a:sy n="116" d="100"/>
        </p:scale>
        <p:origin x="1560" y="168"/>
      </p:cViewPr>
      <p:guideLst>
        <p:guide orient="horz" pos="2074"/>
        <p:guide pos="33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D33F-B151-5442-9D79-DA0A881D815F}" type="datetimeFigureOut">
              <a:rPr lang="en-US" smtClean="0"/>
              <a:t>3/10/22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143000"/>
            <a:ext cx="4930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EE6E3-C1B8-864C-83BE-63243A9C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9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1pPr>
    <a:lvl2pPr marL="439983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2pPr>
    <a:lvl3pPr marL="879968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3pPr>
    <a:lvl4pPr marL="1319951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4pPr>
    <a:lvl5pPr marL="1759935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5pPr>
    <a:lvl6pPr marL="2199919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6pPr>
    <a:lvl7pPr marL="2639903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7pPr>
    <a:lvl8pPr marL="3079887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8pPr>
    <a:lvl9pPr marL="3519871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3613" y="1143000"/>
            <a:ext cx="4930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EE6E3-C1B8-864C-83BE-63243A9C72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1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5" y="2045123"/>
            <a:ext cx="8938259" cy="14111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349" y="3730579"/>
            <a:ext cx="7360921" cy="16824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50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01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51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02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252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03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153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60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3812" y="263645"/>
            <a:ext cx="2366010" cy="5617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5786" y="263645"/>
            <a:ext cx="6922770" cy="5617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665" y="4230431"/>
            <a:ext cx="8938259" cy="1307531"/>
          </a:xfrm>
        </p:spPr>
        <p:txBody>
          <a:bodyPr anchor="t"/>
          <a:lstStyle>
            <a:lvl1pPr algn="l">
              <a:defRPr sz="1285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665" y="2790321"/>
            <a:ext cx="8938259" cy="1440110"/>
          </a:xfrm>
        </p:spPr>
        <p:txBody>
          <a:bodyPr anchor="b"/>
          <a:lstStyle>
            <a:lvl1pPr marL="0" indent="0">
              <a:buNone/>
              <a:defRPr sz="6855">
                <a:solidFill>
                  <a:schemeClr val="tx1">
                    <a:tint val="75000"/>
                  </a:schemeClr>
                </a:solidFill>
              </a:defRPr>
            </a:lvl1pPr>
            <a:lvl2pPr marL="1450546" indent="0">
              <a:buNone/>
              <a:defRPr sz="5997">
                <a:solidFill>
                  <a:schemeClr val="tx1">
                    <a:tint val="75000"/>
                  </a:schemeClr>
                </a:solidFill>
              </a:defRPr>
            </a:lvl2pPr>
            <a:lvl3pPr marL="2901110" indent="0">
              <a:buNone/>
              <a:defRPr sz="5142">
                <a:solidFill>
                  <a:schemeClr val="tx1">
                    <a:tint val="75000"/>
                  </a:schemeClr>
                </a:solidFill>
              </a:defRPr>
            </a:lvl3pPr>
            <a:lvl4pPr marL="4351656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4pPr>
            <a:lvl5pPr marL="5802201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5pPr>
            <a:lvl6pPr marL="7252767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6pPr>
            <a:lvl7pPr marL="8703313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7pPr>
            <a:lvl8pPr marL="10153875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8pPr>
            <a:lvl9pPr marL="11604432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5786" y="1536134"/>
            <a:ext cx="4644391" cy="4344716"/>
          </a:xfrm>
        </p:spPr>
        <p:txBody>
          <a:bodyPr/>
          <a:lstStyle>
            <a:lvl1pPr>
              <a:defRPr sz="9426"/>
            </a:lvl1pPr>
            <a:lvl2pPr>
              <a:defRPr sz="7712"/>
            </a:lvl2pPr>
            <a:lvl3pPr>
              <a:defRPr sz="6855"/>
            </a:lvl3pPr>
            <a:lvl4pPr>
              <a:defRPr sz="5997"/>
            </a:lvl4pPr>
            <a:lvl5pPr>
              <a:defRPr sz="5997"/>
            </a:lvl5pPr>
            <a:lvl6pPr>
              <a:defRPr sz="5997"/>
            </a:lvl6pPr>
            <a:lvl7pPr>
              <a:defRPr sz="5997"/>
            </a:lvl7pPr>
            <a:lvl8pPr>
              <a:defRPr sz="5997"/>
            </a:lvl8pPr>
            <a:lvl9pPr>
              <a:defRPr sz="59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5436" y="1536134"/>
            <a:ext cx="4644391" cy="4344716"/>
          </a:xfrm>
        </p:spPr>
        <p:txBody>
          <a:bodyPr/>
          <a:lstStyle>
            <a:lvl1pPr>
              <a:defRPr sz="9426"/>
            </a:lvl1pPr>
            <a:lvl2pPr>
              <a:defRPr sz="7712"/>
            </a:lvl2pPr>
            <a:lvl3pPr>
              <a:defRPr sz="6855"/>
            </a:lvl3pPr>
            <a:lvl4pPr>
              <a:defRPr sz="5997"/>
            </a:lvl4pPr>
            <a:lvl5pPr>
              <a:defRPr sz="5997"/>
            </a:lvl5pPr>
            <a:lvl6pPr>
              <a:defRPr sz="5997"/>
            </a:lvl6pPr>
            <a:lvl7pPr>
              <a:defRPr sz="5997"/>
            </a:lvl7pPr>
            <a:lvl8pPr>
              <a:defRPr sz="5997"/>
            </a:lvl8pPr>
            <a:lvl9pPr>
              <a:defRPr sz="59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791" y="1473649"/>
            <a:ext cx="4646218" cy="614139"/>
          </a:xfrm>
        </p:spPr>
        <p:txBody>
          <a:bodyPr anchor="b"/>
          <a:lstStyle>
            <a:lvl1pPr marL="0" indent="0">
              <a:buNone/>
              <a:defRPr sz="7712" b="1"/>
            </a:lvl1pPr>
            <a:lvl2pPr marL="1450546" indent="0">
              <a:buNone/>
              <a:defRPr sz="6855" b="1"/>
            </a:lvl2pPr>
            <a:lvl3pPr marL="2901110" indent="0">
              <a:buNone/>
              <a:defRPr sz="5997" b="1"/>
            </a:lvl3pPr>
            <a:lvl4pPr marL="4351656" indent="0">
              <a:buNone/>
              <a:defRPr sz="5142" b="1"/>
            </a:lvl4pPr>
            <a:lvl5pPr marL="5802201" indent="0">
              <a:buNone/>
              <a:defRPr sz="5142" b="1"/>
            </a:lvl5pPr>
            <a:lvl6pPr marL="7252767" indent="0">
              <a:buNone/>
              <a:defRPr sz="5142" b="1"/>
            </a:lvl6pPr>
            <a:lvl7pPr marL="8703313" indent="0">
              <a:buNone/>
              <a:defRPr sz="5142" b="1"/>
            </a:lvl7pPr>
            <a:lvl8pPr marL="10153875" indent="0">
              <a:buNone/>
              <a:defRPr sz="5142" b="1"/>
            </a:lvl8pPr>
            <a:lvl9pPr marL="11604432" indent="0">
              <a:buNone/>
              <a:defRPr sz="51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91" y="2087779"/>
            <a:ext cx="4646218" cy="3793059"/>
          </a:xfrm>
        </p:spPr>
        <p:txBody>
          <a:bodyPr/>
          <a:lstStyle>
            <a:lvl1pPr>
              <a:defRPr sz="7712"/>
            </a:lvl1pPr>
            <a:lvl2pPr>
              <a:defRPr sz="6855"/>
            </a:lvl2pPr>
            <a:lvl3pPr>
              <a:defRPr sz="5997"/>
            </a:lvl3pPr>
            <a:lvl4pPr>
              <a:defRPr sz="5142"/>
            </a:lvl4pPr>
            <a:lvl5pPr>
              <a:defRPr sz="5142"/>
            </a:lvl5pPr>
            <a:lvl6pPr>
              <a:defRPr sz="5142"/>
            </a:lvl6pPr>
            <a:lvl7pPr>
              <a:defRPr sz="5142"/>
            </a:lvl7pPr>
            <a:lvl8pPr>
              <a:defRPr sz="5142"/>
            </a:lvl8pPr>
            <a:lvl9pPr>
              <a:defRPr sz="51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41784" y="1473649"/>
            <a:ext cx="4648042" cy="614139"/>
          </a:xfrm>
        </p:spPr>
        <p:txBody>
          <a:bodyPr anchor="b"/>
          <a:lstStyle>
            <a:lvl1pPr marL="0" indent="0">
              <a:buNone/>
              <a:defRPr sz="7712" b="1"/>
            </a:lvl1pPr>
            <a:lvl2pPr marL="1450546" indent="0">
              <a:buNone/>
              <a:defRPr sz="6855" b="1"/>
            </a:lvl2pPr>
            <a:lvl3pPr marL="2901110" indent="0">
              <a:buNone/>
              <a:defRPr sz="5997" b="1"/>
            </a:lvl3pPr>
            <a:lvl4pPr marL="4351656" indent="0">
              <a:buNone/>
              <a:defRPr sz="5142" b="1"/>
            </a:lvl4pPr>
            <a:lvl5pPr marL="5802201" indent="0">
              <a:buNone/>
              <a:defRPr sz="5142" b="1"/>
            </a:lvl5pPr>
            <a:lvl6pPr marL="7252767" indent="0">
              <a:buNone/>
              <a:defRPr sz="5142" b="1"/>
            </a:lvl6pPr>
            <a:lvl7pPr marL="8703313" indent="0">
              <a:buNone/>
              <a:defRPr sz="5142" b="1"/>
            </a:lvl7pPr>
            <a:lvl8pPr marL="10153875" indent="0">
              <a:buNone/>
              <a:defRPr sz="5142" b="1"/>
            </a:lvl8pPr>
            <a:lvl9pPr marL="11604432" indent="0">
              <a:buNone/>
              <a:defRPr sz="51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41784" y="2087779"/>
            <a:ext cx="4648042" cy="3793059"/>
          </a:xfrm>
        </p:spPr>
        <p:txBody>
          <a:bodyPr/>
          <a:lstStyle>
            <a:lvl1pPr>
              <a:defRPr sz="7712"/>
            </a:lvl1pPr>
            <a:lvl2pPr>
              <a:defRPr sz="6855"/>
            </a:lvl2pPr>
            <a:lvl3pPr>
              <a:defRPr sz="5997"/>
            </a:lvl3pPr>
            <a:lvl4pPr>
              <a:defRPr sz="5142"/>
            </a:lvl4pPr>
            <a:lvl5pPr>
              <a:defRPr sz="5142"/>
            </a:lvl5pPr>
            <a:lvl6pPr>
              <a:defRPr sz="5142"/>
            </a:lvl6pPr>
            <a:lvl7pPr>
              <a:defRPr sz="5142"/>
            </a:lvl7pPr>
            <a:lvl8pPr>
              <a:defRPr sz="5142"/>
            </a:lvl8pPr>
            <a:lvl9pPr>
              <a:defRPr sz="51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3/10/22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3/10/22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3/10/22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4" y="262120"/>
            <a:ext cx="3459560" cy="1115516"/>
          </a:xfrm>
        </p:spPr>
        <p:txBody>
          <a:bodyPr anchor="b"/>
          <a:lstStyle>
            <a:lvl1pPr algn="l">
              <a:defRPr sz="685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315" y="262124"/>
            <a:ext cx="5878513" cy="5618718"/>
          </a:xfrm>
        </p:spPr>
        <p:txBody>
          <a:bodyPr/>
          <a:lstStyle>
            <a:lvl1pPr>
              <a:defRPr sz="11141"/>
            </a:lvl1pPr>
            <a:lvl2pPr>
              <a:defRPr sz="9426"/>
            </a:lvl2pPr>
            <a:lvl3pPr>
              <a:defRPr sz="7712"/>
            </a:lvl3pPr>
            <a:lvl4pPr>
              <a:defRPr sz="6855"/>
            </a:lvl4pPr>
            <a:lvl5pPr>
              <a:defRPr sz="6855"/>
            </a:lvl5pPr>
            <a:lvl6pPr>
              <a:defRPr sz="6855"/>
            </a:lvl6pPr>
            <a:lvl7pPr>
              <a:defRPr sz="6855"/>
            </a:lvl7pPr>
            <a:lvl8pPr>
              <a:defRPr sz="6855"/>
            </a:lvl8pPr>
            <a:lvl9pPr>
              <a:defRPr sz="68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4" y="1377638"/>
            <a:ext cx="3459560" cy="4503204"/>
          </a:xfrm>
        </p:spPr>
        <p:txBody>
          <a:bodyPr/>
          <a:lstStyle>
            <a:lvl1pPr marL="0" indent="0">
              <a:buNone/>
              <a:defRPr sz="4284"/>
            </a:lvl1pPr>
            <a:lvl2pPr marL="1450546" indent="0">
              <a:buNone/>
              <a:defRPr sz="3428"/>
            </a:lvl2pPr>
            <a:lvl3pPr marL="2901110" indent="0">
              <a:buNone/>
              <a:defRPr sz="2571"/>
            </a:lvl3pPr>
            <a:lvl4pPr marL="4351656" indent="0">
              <a:buNone/>
              <a:defRPr sz="2571"/>
            </a:lvl4pPr>
            <a:lvl5pPr marL="5802201" indent="0">
              <a:buNone/>
              <a:defRPr sz="2571"/>
            </a:lvl5pPr>
            <a:lvl6pPr marL="7252767" indent="0">
              <a:buNone/>
              <a:defRPr sz="2571"/>
            </a:lvl6pPr>
            <a:lvl7pPr marL="8703313" indent="0">
              <a:buNone/>
              <a:defRPr sz="2571"/>
            </a:lvl7pPr>
            <a:lvl8pPr marL="10153875" indent="0">
              <a:buNone/>
              <a:defRPr sz="2571"/>
            </a:lvl8pPr>
            <a:lvl9pPr marL="11604432" indent="0">
              <a:buNone/>
              <a:defRPr sz="25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1136" y="4608367"/>
            <a:ext cx="6309360" cy="544040"/>
          </a:xfrm>
        </p:spPr>
        <p:txBody>
          <a:bodyPr anchor="b"/>
          <a:lstStyle>
            <a:lvl1pPr algn="l">
              <a:defRPr sz="685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61136" y="588238"/>
            <a:ext cx="6309360" cy="3950018"/>
          </a:xfrm>
        </p:spPr>
        <p:txBody>
          <a:bodyPr/>
          <a:lstStyle>
            <a:lvl1pPr marL="0" indent="0">
              <a:buNone/>
              <a:defRPr sz="11141"/>
            </a:lvl1pPr>
            <a:lvl2pPr marL="1450546" indent="0">
              <a:buNone/>
              <a:defRPr sz="9426"/>
            </a:lvl2pPr>
            <a:lvl3pPr marL="2901110" indent="0">
              <a:buNone/>
              <a:defRPr sz="7712"/>
            </a:lvl3pPr>
            <a:lvl4pPr marL="4351656" indent="0">
              <a:buNone/>
              <a:defRPr sz="6855"/>
            </a:lvl4pPr>
            <a:lvl5pPr marL="5802201" indent="0">
              <a:buNone/>
              <a:defRPr sz="6855"/>
            </a:lvl5pPr>
            <a:lvl6pPr marL="7252767" indent="0">
              <a:buNone/>
              <a:defRPr sz="6855"/>
            </a:lvl6pPr>
            <a:lvl7pPr marL="8703313" indent="0">
              <a:buNone/>
              <a:defRPr sz="6855"/>
            </a:lvl7pPr>
            <a:lvl8pPr marL="10153875" indent="0">
              <a:buNone/>
              <a:defRPr sz="6855"/>
            </a:lvl8pPr>
            <a:lvl9pPr marL="11604432" indent="0">
              <a:buNone/>
              <a:defRPr sz="685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61136" y="5152402"/>
            <a:ext cx="6309360" cy="772632"/>
          </a:xfrm>
        </p:spPr>
        <p:txBody>
          <a:bodyPr/>
          <a:lstStyle>
            <a:lvl1pPr marL="0" indent="0">
              <a:buNone/>
              <a:defRPr sz="4284"/>
            </a:lvl1pPr>
            <a:lvl2pPr marL="1450546" indent="0">
              <a:buNone/>
              <a:defRPr sz="3428"/>
            </a:lvl2pPr>
            <a:lvl3pPr marL="2901110" indent="0">
              <a:buNone/>
              <a:defRPr sz="2571"/>
            </a:lvl3pPr>
            <a:lvl4pPr marL="4351656" indent="0">
              <a:buNone/>
              <a:defRPr sz="2571"/>
            </a:lvl4pPr>
            <a:lvl5pPr marL="5802201" indent="0">
              <a:buNone/>
              <a:defRPr sz="2571"/>
            </a:lvl5pPr>
            <a:lvl6pPr marL="7252767" indent="0">
              <a:buNone/>
              <a:defRPr sz="2571"/>
            </a:lvl6pPr>
            <a:lvl7pPr marL="8703313" indent="0">
              <a:buNone/>
              <a:defRPr sz="2571"/>
            </a:lvl7pPr>
            <a:lvl8pPr marL="10153875" indent="0">
              <a:buNone/>
              <a:defRPr sz="2571"/>
            </a:lvl8pPr>
            <a:lvl9pPr marL="11604432" indent="0">
              <a:buNone/>
              <a:defRPr sz="25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5789" y="263646"/>
            <a:ext cx="9464041" cy="1097227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789" y="1536134"/>
            <a:ext cx="9464041" cy="4344716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5780" y="6101808"/>
            <a:ext cx="2453640" cy="350502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34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2832" y="6101808"/>
            <a:ext cx="3329942" cy="350502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34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36180" y="6101808"/>
            <a:ext cx="2453640" cy="350502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34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50546" rtl="0" eaLnBrk="1" latinLnBrk="0" hangingPunct="1">
        <a:spcBef>
          <a:spcPct val="0"/>
        </a:spcBef>
        <a:buNone/>
        <a:defRPr sz="137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7910" indent="-1087910" algn="l" defTabSz="1450546" rtl="0" eaLnBrk="1" latinLnBrk="0" hangingPunct="1">
        <a:spcBef>
          <a:spcPct val="20000"/>
        </a:spcBef>
        <a:buFont typeface="Arial"/>
        <a:buChar char="•"/>
        <a:defRPr sz="11141" kern="1200">
          <a:solidFill>
            <a:schemeClr val="tx1"/>
          </a:solidFill>
          <a:latin typeface="+mn-lt"/>
          <a:ea typeface="+mn-ea"/>
          <a:cs typeface="+mn-cs"/>
        </a:defRPr>
      </a:lvl1pPr>
      <a:lvl2pPr marL="2357154" indent="-906589" algn="l" defTabSz="1450546" rtl="0" eaLnBrk="1" latinLnBrk="0" hangingPunct="1">
        <a:spcBef>
          <a:spcPct val="20000"/>
        </a:spcBef>
        <a:buFont typeface="Arial"/>
        <a:buChar char="–"/>
        <a:defRPr sz="9426" kern="1200">
          <a:solidFill>
            <a:schemeClr val="tx1"/>
          </a:solidFill>
          <a:latin typeface="+mn-lt"/>
          <a:ea typeface="+mn-ea"/>
          <a:cs typeface="+mn-cs"/>
        </a:defRPr>
      </a:lvl2pPr>
      <a:lvl3pPr marL="3626383" indent="-725264" algn="l" defTabSz="1450546" rtl="0" eaLnBrk="1" latinLnBrk="0" hangingPunct="1">
        <a:spcBef>
          <a:spcPct val="20000"/>
        </a:spcBef>
        <a:buFont typeface="Arial"/>
        <a:buChar char="•"/>
        <a:defRPr sz="7712" kern="1200">
          <a:solidFill>
            <a:schemeClr val="tx1"/>
          </a:solidFill>
          <a:latin typeface="+mn-lt"/>
          <a:ea typeface="+mn-ea"/>
          <a:cs typeface="+mn-cs"/>
        </a:defRPr>
      </a:lvl3pPr>
      <a:lvl4pPr marL="5076929" indent="-725264" algn="l" defTabSz="1450546" rtl="0" eaLnBrk="1" latinLnBrk="0" hangingPunct="1">
        <a:spcBef>
          <a:spcPct val="20000"/>
        </a:spcBef>
        <a:buFont typeface="Arial"/>
        <a:buChar char="–"/>
        <a:defRPr sz="6855" kern="1200">
          <a:solidFill>
            <a:schemeClr val="tx1"/>
          </a:solidFill>
          <a:latin typeface="+mn-lt"/>
          <a:ea typeface="+mn-ea"/>
          <a:cs typeface="+mn-cs"/>
        </a:defRPr>
      </a:lvl4pPr>
      <a:lvl5pPr marL="6527495" indent="-725264" algn="l" defTabSz="1450546" rtl="0" eaLnBrk="1" latinLnBrk="0" hangingPunct="1">
        <a:spcBef>
          <a:spcPct val="20000"/>
        </a:spcBef>
        <a:buFont typeface="Arial"/>
        <a:buChar char="»"/>
        <a:defRPr sz="6855" kern="1200">
          <a:solidFill>
            <a:schemeClr val="tx1"/>
          </a:solidFill>
          <a:latin typeface="+mn-lt"/>
          <a:ea typeface="+mn-ea"/>
          <a:cs typeface="+mn-cs"/>
        </a:defRPr>
      </a:lvl5pPr>
      <a:lvl6pPr marL="7978049" indent="-725264" algn="l" defTabSz="1450546" rtl="0" eaLnBrk="1" latinLnBrk="0" hangingPunct="1">
        <a:spcBef>
          <a:spcPct val="20000"/>
        </a:spcBef>
        <a:buFont typeface="Arial"/>
        <a:buChar char="•"/>
        <a:defRPr sz="6855" kern="1200">
          <a:solidFill>
            <a:schemeClr val="tx1"/>
          </a:solidFill>
          <a:latin typeface="+mn-lt"/>
          <a:ea typeface="+mn-ea"/>
          <a:cs typeface="+mn-cs"/>
        </a:defRPr>
      </a:lvl6pPr>
      <a:lvl7pPr marL="9428603" indent="-725264" algn="l" defTabSz="1450546" rtl="0" eaLnBrk="1" latinLnBrk="0" hangingPunct="1">
        <a:spcBef>
          <a:spcPct val="20000"/>
        </a:spcBef>
        <a:buFont typeface="Arial"/>
        <a:buChar char="•"/>
        <a:defRPr sz="6855" kern="1200">
          <a:solidFill>
            <a:schemeClr val="tx1"/>
          </a:solidFill>
          <a:latin typeface="+mn-lt"/>
          <a:ea typeface="+mn-ea"/>
          <a:cs typeface="+mn-cs"/>
        </a:defRPr>
      </a:lvl7pPr>
      <a:lvl8pPr marL="10879150" indent="-725264" algn="l" defTabSz="1450546" rtl="0" eaLnBrk="1" latinLnBrk="0" hangingPunct="1">
        <a:spcBef>
          <a:spcPct val="20000"/>
        </a:spcBef>
        <a:buFont typeface="Arial"/>
        <a:buChar char="•"/>
        <a:defRPr sz="6855" kern="1200">
          <a:solidFill>
            <a:schemeClr val="tx1"/>
          </a:solidFill>
          <a:latin typeface="+mn-lt"/>
          <a:ea typeface="+mn-ea"/>
          <a:cs typeface="+mn-cs"/>
        </a:defRPr>
      </a:lvl8pPr>
      <a:lvl9pPr marL="12329708" indent="-725264" algn="l" defTabSz="1450546" rtl="0" eaLnBrk="1" latinLnBrk="0" hangingPunct="1">
        <a:spcBef>
          <a:spcPct val="20000"/>
        </a:spcBef>
        <a:buFont typeface="Arial"/>
        <a:buChar char="•"/>
        <a:defRPr sz="68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1pPr>
      <a:lvl2pPr marL="1450546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2pPr>
      <a:lvl3pPr marL="2901110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3pPr>
      <a:lvl4pPr marL="4351656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4pPr>
      <a:lvl5pPr marL="5802201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5pPr>
      <a:lvl6pPr marL="7252767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6pPr>
      <a:lvl7pPr marL="8703313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7pPr>
      <a:lvl8pPr marL="10153875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8pPr>
      <a:lvl9pPr marL="11604432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04050B0-AA13-7D47-8123-9A85DBAD2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865947"/>
              </p:ext>
            </p:extLst>
          </p:nvPr>
        </p:nvGraphicFramePr>
        <p:xfrm>
          <a:off x="83849" y="19664"/>
          <a:ext cx="10362178" cy="655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3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6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2670">
                  <a:extLst>
                    <a:ext uri="{9D8B030D-6E8A-4147-A177-3AD203B41FA5}">
                      <a16:colId xmlns:a16="http://schemas.microsoft.com/office/drawing/2014/main" val="618541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200" dirty="0">
                        <a:latin typeface="+mn-lt"/>
                        <a:cs typeface="Courier New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Gene Sequence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Translation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692">
                <a:tc>
                  <a:txBody>
                    <a:bodyPr/>
                    <a:lstStyle/>
                    <a:p>
                      <a:pPr marL="0" marR="0" lvl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n-lt"/>
                          <a:cs typeface="Courier New"/>
                        </a:rPr>
                        <a:t>phiHau3 phage large </a:t>
                      </a:r>
                      <a:r>
                        <a:rPr lang="en-US" sz="1200" dirty="0" err="1">
                          <a:latin typeface="+mn-lt"/>
                          <a:cs typeface="Courier New"/>
                        </a:rPr>
                        <a:t>terminase</a:t>
                      </a:r>
                      <a:r>
                        <a:rPr lang="en-US" sz="1200" dirty="0">
                          <a:latin typeface="+mn-lt"/>
                          <a:cs typeface="Courier New"/>
                        </a:rPr>
                        <a:t> subunit gene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&gt;NC_018836.1:2329-3995 Streptomyces phage phiHau3, complete genome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GTGAGTCCCATCTCAACCCTGACCACTGAAGAGATCGAGGCCCTGGCGCCTACGTTCCTCGGGCCTACCT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GGGCGAAGGATTCCCTGGGGCAGTGGAAGCTGCCGCAGCGCACGCTCGGCTGGCAGATCGCCGGCTGGTG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CGCGGAGTACCTGCGCGCCGAGGACGGCGGCCCGTGGAAGTTCACGCGGGAGCAGCTCCGCTTCGTCCTG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TGGTGGTATGCAGTCGATGAGAACGGGCGGTTCGTCTACCGCAAGGGCGTTCTTCAGCGGCTGAAGGGTT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GGGGC_</a:t>
                      </a:r>
                      <a:r>
                        <a:rPr lang="en-US" sz="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TTA</a:t>
                      </a:r>
                      <a:r>
                        <a:rPr lang="en-US" sz="800" b="1" dirty="0">
                          <a:latin typeface="Courier New"/>
                          <a:cs typeface="Courier New"/>
                        </a:rPr>
                        <a:t>_CTCCGGT</a:t>
                      </a:r>
                      <a:r>
                        <a:rPr lang="en-US" sz="800" dirty="0">
                          <a:latin typeface="Courier New"/>
                          <a:cs typeface="Courier New"/>
                        </a:rPr>
                        <a:t>_AAGGACCCCCTCCTTGCAGTGGTCTGCATGGTCGAGTTCGTGGGGCCGTCTCGGT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TCTCGCACTTCGACGAGGCCGGCGATCCGGTCGGCATCCCTCACCCGCAGGCGTGGGTGCAGGTGGCCGC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GGTGAGCCGTGACCAGACCCGTAACACCATGACCTTGTTCCCGTCGCTGATGAGTGACCGGCTCATCGAG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ACGTACGGGATCAAGGCGGGAGCCGAGCTGATCCGCGCGAACGGCGGACGTCAGCGCCTTGAGGCGGTGA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CGAGTAGCTACCGGGCCCTTGAGGGGGCCCGGTCT_</a:t>
                      </a:r>
                      <a:r>
                        <a:rPr lang="en-US" sz="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TTA</a:t>
                      </a:r>
                      <a:r>
                        <a:rPr lang="en-US" sz="800" b="1" dirty="0">
                          <a:latin typeface="Courier New"/>
                          <a:cs typeface="Courier New"/>
                        </a:rPr>
                        <a:t>_ACGGTCC</a:t>
                      </a:r>
                      <a:r>
                        <a:rPr lang="en-US" sz="800" dirty="0">
                          <a:latin typeface="Courier New"/>
                          <a:cs typeface="Courier New"/>
                        </a:rPr>
                        <a:t>_ACGTTCGTAGTGCTCAACGAAACCC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ATCACTGGGTGACGGGTAACAACGGCGACAAGATGTACTCGACGATCGACGGTAACGCGACCAAGAAGGA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CTCGCGGTACCTGGCGATCACCAACGCTTACCTGCCCGGCGAGGACAGCGTGGCCGAGCGGATGCGCGAG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GCGTACGACAAGATCCGCGAGGGCAAGGCCGTCGACATCGGCTTCATGTACGACAGCATCGAGGCGCATC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CTTCGACGCCGTTGACGGTCGAGGCGATCCGGATCGTGCTGCCGAAGATCCGCGGCGATGCCTCTTGGCT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GAACGTCGAGACGATCATCCAGTCCATCATGGACGCGACGATCGCTCCGTCGCGCAGCCGGCGCATGTGG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TTCAACCAGATCGTGGCCGAGGAAGACGCGCTGTACGGGCCTGAGCAGTGGGCGGACATCCTGCATGAGG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GTGCGACGCTCCAGCCGGGCGACGAGATCGTCATGGGCTTCGATGGCGGTAAGAGTGACGATGCCACGGC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CCTCGTTGCGATCCGCGTGCGGGACATGTGCGCGTTCGTGCTCGGCCTGTGGGAGAAGCCCGACGGCCCG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AAGGGTGACGGCTGGTCCGTACCTCGGGCCGAGGTCGACTCGGCCGTGCATGACGCCTTCCGCGTGTACG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ACGTGAAGGCGTTCTACGCCGACGTCGCCCTCTGGGAGAGCTACATCTCCGAGTGGGACGAGCTGTACGG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CGAGGGCCTGTCGGTGAAGTCGCCGGTCGGCAAGGACCGGATCGGCTGGGACATGCGTTCCTCGCTGAAG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CTGTCGACGATGGCGCACGAGCGCCTGATGCGGAGCATCTTCGACAAGAAGCTCCGGTACGACGGTGACC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TGACCTTGCGCCGGCACGCGCTGAACGCGCGTCGCCGGTCGAACAACTACGGCATCAGCTTCGGCAAGGA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GTCGCGCGAGTCGCCCCGCAAGGTCGACGCGTACGCGGCCCTGATGCTGGCGCACGAGGCGCTGTACGAC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CTGCGTGCGCGCGGGAAGAAGGTCCGGGCTCGCTCGGGCCGGGGTTACTTCATGTAG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&gt;g6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VSPISTLTTEEIEALAPTFLGPTWAKDSLGQWKLPQRTLGWQIAGWCAEYLRAEDGGPWK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FTREQLRFVLWWYAVDENGRFVYRKGVLQRLKGWG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sz="800" dirty="0">
                          <a:latin typeface="Courier New"/>
                          <a:cs typeface="Courier New"/>
                        </a:rPr>
                      </a:br>
                      <a:r>
                        <a:rPr lang="en-US" sz="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TTA</a:t>
                      </a:r>
                      <a:r>
                        <a:rPr lang="en-US" sz="800" b="1" dirty="0">
                          <a:latin typeface="Courier New"/>
                          <a:cs typeface="Courier New"/>
                        </a:rPr>
                        <a:t>_CTCCGGT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sz="800" dirty="0">
                          <a:latin typeface="Courier New"/>
                          <a:cs typeface="Courier New"/>
                        </a:rPr>
                      </a:br>
                      <a:r>
                        <a:rPr lang="en-US" sz="800" dirty="0">
                          <a:latin typeface="Courier New"/>
                          <a:cs typeface="Courier New"/>
                        </a:rPr>
                        <a:t>&gt;g7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KDPLLAVVCMVEFVGPSRFSHFDEAGDPVGIPHPQAWVQVAAVSRDQTRNTMTLFPSLMS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DRLIETYGIKAGAELIRANGGRQRLEAVTSSYRALEGARS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sz="800" dirty="0">
                          <a:latin typeface="Courier New"/>
                          <a:cs typeface="Courier New"/>
                        </a:rPr>
                      </a:br>
                      <a:r>
                        <a:rPr lang="en-US" sz="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TTA</a:t>
                      </a:r>
                      <a:r>
                        <a:rPr lang="en-US" sz="800" b="1" dirty="0">
                          <a:latin typeface="Courier New"/>
                          <a:cs typeface="Courier New"/>
                        </a:rPr>
                        <a:t>_ACGGTCC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sz="800" dirty="0">
                          <a:latin typeface="Courier New"/>
                          <a:cs typeface="Courier New"/>
                        </a:rPr>
                      </a:br>
                      <a:r>
                        <a:rPr lang="en-US" sz="800" dirty="0">
                          <a:latin typeface="Courier New"/>
                          <a:cs typeface="Courier New"/>
                        </a:rPr>
                        <a:t>&gt;g8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TFVVLNETHHWVTGNNGDKMYSTIDGNATKKDSRYLAITNAYLPGEDSVAERMREAYDKI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REGKAVDIGFMYDSIEAHPSTPLTVEAIRIVLPKIRGDASWLNVETIIQSIMDATIAPSR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SRRMWFNQIVAEEDALYGPEQWADILHEGATLQPGDEIVMGFDGGKSDDATALVAIRVRD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MCAFVLGLWEKPDGPKGDGWSVPRAEVDSAVHDAFRVYDVKAFYADVALWESYISEWDEL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YGEGLSVKSPVGKDRIGWDMRSSLKLSTMAHERLMRSIFDKKLRYDGDLTLRRHALNARR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RSNNYGISFGKESRESPRKVDAYAALMLAHEALYDLRARGKKVRARSGRGYFM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sz="800" dirty="0">
                          <a:latin typeface="Courier New"/>
                          <a:cs typeface="Courier New"/>
                        </a:rPr>
                      </a:br>
                      <a:endParaRPr lang="en-US" sz="800" dirty="0">
                        <a:latin typeface="Courier New"/>
                        <a:cs typeface="Courier New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692">
                <a:tc>
                  <a:txBody>
                    <a:bodyPr/>
                    <a:lstStyle/>
                    <a:p>
                      <a:pPr marL="0" marR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+mn-lt"/>
                          <a:cs typeface="Courier New"/>
                        </a:rPr>
                        <a:t>Streptomyces sp. C</a:t>
                      </a:r>
                      <a:r>
                        <a:rPr lang="en-US" sz="1200" dirty="0">
                          <a:latin typeface="+mn-lt"/>
                          <a:cs typeface="Courier New"/>
                        </a:rPr>
                        <a:t>  prophage large </a:t>
                      </a:r>
                      <a:r>
                        <a:rPr lang="en-US" sz="1200" dirty="0" err="1">
                          <a:latin typeface="+mn-lt"/>
                          <a:cs typeface="Courier New"/>
                        </a:rPr>
                        <a:t>terminase</a:t>
                      </a:r>
                      <a:r>
                        <a:rPr lang="en-US" sz="1200" dirty="0">
                          <a:latin typeface="+mn-lt"/>
                          <a:cs typeface="Courier New"/>
                        </a:rPr>
                        <a:t> subunit gene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&gt;ACEW01000274.1:c42728-41083 Streptomyces sp. C cont1.274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GTGAGTCCTATTTCAGCCCTCACAGCAGAAGAGATCGACGCCTTGGAGCCGACGTTCCTCGGCCCGACAT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GGCTGCGGAACCCTGACCGGTCCTGGAAGCTGCCCGAGCACACACTCGGCTGGCAGATCGCCGGTTGGGC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CGCAGAGTTCCTCAAGGCGGAGGACGGCGGGCCCTGGCGCTTCACGCGCGAGCAGCTCCGCTTCGTCCTG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TGGTGGTACGCGGTCGACGAGAACGGCCGCTTCGTCTACCGCAAGGGAGTTCTCCAGCGCTTGAAGGGCT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GGGGC_</a:t>
                      </a:r>
                      <a:r>
                        <a:rPr lang="en-US" sz="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TTA</a:t>
                      </a:r>
                      <a:r>
                        <a:rPr lang="en-US" sz="800" b="1" dirty="0">
                          <a:latin typeface="Courier New"/>
                          <a:cs typeface="Courier New"/>
                        </a:rPr>
                        <a:t>_CCGGC</a:t>
                      </a:r>
                      <a:r>
                        <a:rPr lang="en-US" sz="800" dirty="0">
                          <a:latin typeface="Courier New"/>
                          <a:cs typeface="Courier New"/>
                        </a:rPr>
                        <a:t>_AAGGACCCTCTCCTCGCGGTCGTCTCGCTCGTCGAGTTCGTAGGCCCGAGCCGCTTT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TCCCACTGGCAGGACGGGCAGCCGGTAGGCGTCCCCCACCCCCAGGCGTGGGTACAGATCGCGGCCGTAT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CGCGCGACCAGACCCGCAACACCATGACCCTGATGCCGTCCCTGATGAGCGACAAGCTGATCGAGACGTA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CGGCATCAAGGCGGGCGCCGAGCTGATCCGTGCGAACGGTGGCCGGCAGAGACTTGAAGCGGTCACCAGC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TCCTTCCGTGCCCTGGAGGGCGGCCGGGTCACCTTCACCGTGCTGAACGAAACGCACCACTGGGTGACCG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GCAATAACGGCGATCGCATGTACGAGACGATCGACGGTAACGCCACCAAGAAGGACAGCCGTTACCTCGC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GATCACGAACGCCTACCTCCCCGGCGAGGATTCAGTCGCCGAGCGGATGCGCGAAGCCTTCGAGAAGATC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CGCGAAGGCCGGGCCTCGGACATCGGCTTCATGTACGACTCGATCGAGGCGCACCCGGCAACCCCACTGA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CGCCCGAGGCGATCCGGATCGTCCTGCCGAAGATCAGGGGCGACGCCGTCTGGCTCCGGGTCGAAACGAT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CCTTCAGTCCATCCTCGACACGACGATCGCGCCGAGCCGCTCGCGGCGTATGTGGCTGAACCAGATCGTT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GCCTCCGAGGATGCCCTGTACGGCCCGGCCGAGTGGGATGTCCTGCGGCGCGATGAGCTGGAGCTGAAGC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CCGGCGACGAGATCGTCATGGGCTTCGATGGCGGCCTGAGAGACGACAGCACAGCCTTGATCGGGCTGCG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CATCTCGGACTCGTACGCCTTCGTGATCGGCCTGTGGGAGAAGCCGGACGGCCCGGCCGGTAAGGACTGG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GAAGTCCCACGCTTGCAGGTCGACAGCGCCGTGCACGACGCCTTCAAGGTGTTCTCCGTGCAGGGCTTCT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ACGCCGATGTTGCCTTGTGGGAGTCGTACATCTCCGAGTGGTCGGAGACGTACGGCGAGGGCCTGGCCGT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GAAGGCGCCCGGCAAGGACGCGATCGGCTGGGACATGCGGTCCTCGCTGAAGGCCGCGACGATGGCGCAC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GAGCGCCTGATGCGCACGGTCTTCGACAAGAAGCTCGTCCACGACGGCGACCTCAAGCTCCGCCGGCACG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TGCTGAATGCAGTCCGGCGCACGAACAACTACGGCGTCTCCTTCGGCAAGGAAAGCCGGGAGTCGCCCCG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CAAGGTCGACGCCTACGCCGCGCTCATGTTGGCGCACGAGGCCCTGTTCGACCTGCGCGCCCGAGGCAAG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AAGGTCCGTCAACGGTCCGGCCGAGGGTTCTTCCTG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&gt;g6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VSPISALTAEEIDALEPTFLGPTWLRNPDRSWKLPEHTLGWQIAGWAAEFLKAEDGGPWR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FTREQLRFVLWWYAVDENGRFVYRKGVLQRLKGWG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sz="800" dirty="0">
                          <a:latin typeface="Courier New"/>
                          <a:cs typeface="Courier New"/>
                        </a:rPr>
                      </a:br>
                      <a:r>
                        <a:rPr lang="en-US" sz="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TTA</a:t>
                      </a:r>
                      <a:r>
                        <a:rPr lang="en-US" sz="800" b="1" dirty="0">
                          <a:latin typeface="Courier New"/>
                          <a:cs typeface="Courier New"/>
                        </a:rPr>
                        <a:t>_CCGGC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sz="800" dirty="0">
                          <a:latin typeface="Courier New"/>
                          <a:cs typeface="Courier New"/>
                        </a:rPr>
                      </a:br>
                      <a:r>
                        <a:rPr lang="en-US" sz="800" dirty="0">
                          <a:latin typeface="Courier New"/>
                          <a:cs typeface="Courier New"/>
                        </a:rPr>
                        <a:t>&gt;g78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KDPLLAVVSLVEFVGPSRFSHWQDGQPVGVPHPQAWVQIAAVSRDQTRNTMTLMPSLMSD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KLIETYGIKAGAELIRANGGRQRLEAVTSSFRALEGGRVTFTVLNETHHWVTGNNGDRMY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ETIDGNATKKDSRYLAITNAYLPGEDSVAERMREAFEKIREGRASDIGFMYDSIEAHPAT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PLTPEAIRIVLPKIRGDAVWLRVETILQSILDTTIAPSRSRRMWLNQIVASEDALYGPAE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WDVLRRDELELKPGDEIVMGFDGGLRDDSTALIGLRISDSYAFVIGLWEKPDGPAGKDWE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VPRLQVDSAVHDAFKVFSVQGFYADVALWESYISEWSETYGEGLAVKAPGKDAIGWDMRS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SLKAATMAHERLMRTVFDKKLVHDGDLKLRRHVLNAVRRTNNYGVSFGKESRESPRKVDA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YAALMLAHEALFDLRARGKKVRQRSGRGFFL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sz="800" dirty="0">
                          <a:latin typeface="Courier New"/>
                          <a:cs typeface="Courier New"/>
                        </a:rPr>
                      </a:br>
                      <a:endParaRPr lang="en-US" sz="800" dirty="0">
                        <a:latin typeface="Courier New"/>
                        <a:cs typeface="Courier New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152</Words>
  <Application>Microsoft Macintosh PowerPoint</Application>
  <PresentationFormat>Custom</PresentationFormat>
  <Paragraphs>86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98</cp:revision>
  <dcterms:created xsi:type="dcterms:W3CDTF">2017-02-21T13:00:32Z</dcterms:created>
  <dcterms:modified xsi:type="dcterms:W3CDTF">2022-03-09T21:30:09Z</dcterms:modified>
</cp:coreProperties>
</file>