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1pPr>
    <a:lvl2pPr marL="26063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2pPr>
    <a:lvl3pPr marL="52128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3pPr>
    <a:lvl4pPr marL="78192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4pPr>
    <a:lvl5pPr marL="1042562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5pPr>
    <a:lvl6pPr marL="130320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6pPr>
    <a:lvl7pPr marL="1563845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7pPr>
    <a:lvl8pPr marL="1824488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8pPr>
    <a:lvl9pPr marL="2085129" algn="l" defTabSz="260639" rtl="0" eaLnBrk="1" latinLnBrk="0" hangingPunct="1">
      <a:defRPr sz="10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84421" autoAdjust="0"/>
  </p:normalViewPr>
  <p:slideViewPr>
    <p:cSldViewPr snapToGrid="0" snapToObjects="1">
      <p:cViewPr varScale="1">
        <p:scale>
          <a:sx n="82" d="100"/>
          <a:sy n="82" d="100"/>
        </p:scale>
        <p:origin x="3216" y="176"/>
      </p:cViewPr>
      <p:guideLst>
        <p:guide orient="horz" pos="2880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D33F-B151-5442-9D79-DA0A881D815F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E6E3-C1B8-864C-83BE-63243A9C7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1pPr>
    <a:lvl2pPr marL="351986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2pPr>
    <a:lvl3pPr marL="703974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3pPr>
    <a:lvl4pPr marL="1055961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4pPr>
    <a:lvl5pPr marL="1407948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5pPr>
    <a:lvl6pPr marL="1759935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6pPr>
    <a:lvl7pPr marL="2111922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7pPr>
    <a:lvl8pPr marL="2463910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8pPr>
    <a:lvl9pPr marL="2815897" algn="l" defTabSz="703974" rtl="0" eaLnBrk="1" latinLnBrk="0" hangingPunct="1">
      <a:defRPr sz="9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E6E3-C1B8-864C-83BE-63243A9C7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1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6" y="2840590"/>
            <a:ext cx="6217919" cy="1960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9" y="5181616"/>
            <a:ext cx="5120641" cy="233679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5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0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6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1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27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38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2" y="366193"/>
            <a:ext cx="1645920" cy="7802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5" y="366193"/>
            <a:ext cx="4815840" cy="7802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8" y="5875890"/>
            <a:ext cx="6217919" cy="1816103"/>
          </a:xfrm>
        </p:spPr>
        <p:txBody>
          <a:bodyPr anchor="t"/>
          <a:lstStyle>
            <a:lvl1pPr algn="l">
              <a:defRPr sz="1156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8" y="3875638"/>
            <a:ext cx="6217919" cy="2000250"/>
          </a:xfrm>
        </p:spPr>
        <p:txBody>
          <a:bodyPr anchor="b"/>
          <a:lstStyle>
            <a:lvl1pPr marL="0" indent="0">
              <a:buNone/>
              <a:defRPr sz="6170">
                <a:solidFill>
                  <a:schemeClr val="tx1">
                    <a:tint val="75000"/>
                  </a:schemeClr>
                </a:solidFill>
              </a:defRPr>
            </a:lvl1pPr>
            <a:lvl2pPr marL="1305492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2pPr>
            <a:lvl3pPr marL="2610999" indent="0">
              <a:buNone/>
              <a:defRPr sz="4628">
                <a:solidFill>
                  <a:schemeClr val="tx1">
                    <a:tint val="75000"/>
                  </a:schemeClr>
                </a:solidFill>
              </a:defRPr>
            </a:lvl3pPr>
            <a:lvl4pPr marL="3916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4pPr>
            <a:lvl5pPr marL="5221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5pPr>
            <a:lvl6pPr marL="652749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6pPr>
            <a:lvl7pPr marL="7832981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7pPr>
            <a:lvl8pPr marL="9138488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8pPr>
            <a:lvl9pPr marL="10443989" indent="0">
              <a:buNone/>
              <a:defRPr sz="38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6" y="2133626"/>
            <a:ext cx="3230881" cy="6034618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9" y="2133626"/>
            <a:ext cx="3230881" cy="6034618"/>
          </a:xfrm>
        </p:spPr>
        <p:txBody>
          <a:bodyPr/>
          <a:lstStyle>
            <a:lvl1pPr>
              <a:defRPr sz="8484"/>
            </a:lvl1pPr>
            <a:lvl2pPr>
              <a:defRPr sz="6941"/>
            </a:lvl2pPr>
            <a:lvl3pPr>
              <a:defRPr sz="6170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7" y="2046837"/>
            <a:ext cx="3232152" cy="853013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7" y="2899836"/>
            <a:ext cx="3232152" cy="5268393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7" y="2046837"/>
            <a:ext cx="3233421" cy="853013"/>
          </a:xfrm>
        </p:spPr>
        <p:txBody>
          <a:bodyPr anchor="b"/>
          <a:lstStyle>
            <a:lvl1pPr marL="0" indent="0">
              <a:buNone/>
              <a:defRPr sz="6941" b="1"/>
            </a:lvl1pPr>
            <a:lvl2pPr marL="1305492" indent="0">
              <a:buNone/>
              <a:defRPr sz="6170" b="1"/>
            </a:lvl2pPr>
            <a:lvl3pPr marL="2610999" indent="0">
              <a:buNone/>
              <a:defRPr sz="5398" b="1"/>
            </a:lvl3pPr>
            <a:lvl4pPr marL="3916491" indent="0">
              <a:buNone/>
              <a:defRPr sz="4628" b="1"/>
            </a:lvl4pPr>
            <a:lvl5pPr marL="5221981" indent="0">
              <a:buNone/>
              <a:defRPr sz="4628" b="1"/>
            </a:lvl5pPr>
            <a:lvl6pPr marL="6527491" indent="0">
              <a:buNone/>
              <a:defRPr sz="4628" b="1"/>
            </a:lvl6pPr>
            <a:lvl7pPr marL="7832981" indent="0">
              <a:buNone/>
              <a:defRPr sz="4628" b="1"/>
            </a:lvl7pPr>
            <a:lvl8pPr marL="9138488" indent="0">
              <a:buNone/>
              <a:defRPr sz="4628" b="1"/>
            </a:lvl8pPr>
            <a:lvl9pPr marL="10443989" indent="0">
              <a:buNone/>
              <a:defRPr sz="4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7" y="2899836"/>
            <a:ext cx="3233421" cy="5268393"/>
          </a:xfrm>
        </p:spPr>
        <p:txBody>
          <a:bodyPr/>
          <a:lstStyle>
            <a:lvl1pPr>
              <a:defRPr sz="6941"/>
            </a:lvl1pPr>
            <a:lvl2pPr>
              <a:defRPr sz="6170"/>
            </a:lvl2pPr>
            <a:lvl3pPr>
              <a:defRPr sz="5398"/>
            </a:lvl3pPr>
            <a:lvl4pPr>
              <a:defRPr sz="4628"/>
            </a:lvl4pPr>
            <a:lvl5pPr>
              <a:defRPr sz="4628"/>
            </a:lvl5pPr>
            <a:lvl6pPr>
              <a:defRPr sz="4628"/>
            </a:lvl6pPr>
            <a:lvl7pPr>
              <a:defRPr sz="4628"/>
            </a:lvl7pPr>
            <a:lvl8pPr>
              <a:defRPr sz="4628"/>
            </a:lvl8pPr>
            <a:lvl9pPr>
              <a:defRPr sz="46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6" y="364082"/>
            <a:ext cx="2406650" cy="1549403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9" y="364083"/>
            <a:ext cx="4089400" cy="7804150"/>
          </a:xfrm>
        </p:spPr>
        <p:txBody>
          <a:bodyPr/>
          <a:lstStyle>
            <a:lvl1pPr>
              <a:defRPr sz="10027"/>
            </a:lvl1pPr>
            <a:lvl2pPr>
              <a:defRPr sz="8484"/>
            </a:lvl2pPr>
            <a:lvl3pPr>
              <a:defRPr sz="6941"/>
            </a:lvl3pPr>
            <a:lvl4pPr>
              <a:defRPr sz="6170"/>
            </a:lvl4pPr>
            <a:lvl5pPr>
              <a:defRPr sz="6170"/>
            </a:lvl5pPr>
            <a:lvl6pPr>
              <a:defRPr sz="6170"/>
            </a:lvl6pPr>
            <a:lvl7pPr>
              <a:defRPr sz="6170"/>
            </a:lvl7pPr>
            <a:lvl8pPr>
              <a:defRPr sz="6170"/>
            </a:lvl8pPr>
            <a:lvl9pPr>
              <a:defRPr sz="61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6" y="1913482"/>
            <a:ext cx="2406650" cy="6254753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4" y="6400821"/>
            <a:ext cx="4389120" cy="755648"/>
          </a:xfrm>
        </p:spPr>
        <p:txBody>
          <a:bodyPr anchor="b"/>
          <a:lstStyle>
            <a:lvl1pPr algn="l">
              <a:defRPr sz="617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4" y="817035"/>
            <a:ext cx="4389120" cy="5486400"/>
          </a:xfrm>
        </p:spPr>
        <p:txBody>
          <a:bodyPr/>
          <a:lstStyle>
            <a:lvl1pPr marL="0" indent="0">
              <a:buNone/>
              <a:defRPr sz="10027"/>
            </a:lvl1pPr>
            <a:lvl2pPr marL="1305492" indent="0">
              <a:buNone/>
              <a:defRPr sz="8484"/>
            </a:lvl2pPr>
            <a:lvl3pPr marL="2610999" indent="0">
              <a:buNone/>
              <a:defRPr sz="6941"/>
            </a:lvl3pPr>
            <a:lvl4pPr marL="3916491" indent="0">
              <a:buNone/>
              <a:defRPr sz="6170"/>
            </a:lvl4pPr>
            <a:lvl5pPr marL="5221981" indent="0">
              <a:buNone/>
              <a:defRPr sz="6170"/>
            </a:lvl5pPr>
            <a:lvl6pPr marL="6527491" indent="0">
              <a:buNone/>
              <a:defRPr sz="6170"/>
            </a:lvl6pPr>
            <a:lvl7pPr marL="7832981" indent="0">
              <a:buNone/>
              <a:defRPr sz="6170"/>
            </a:lvl7pPr>
            <a:lvl8pPr marL="9138488" indent="0">
              <a:buNone/>
              <a:defRPr sz="6170"/>
            </a:lvl8pPr>
            <a:lvl9pPr marL="10443989" indent="0">
              <a:buNone/>
              <a:defRPr sz="61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4" y="7156462"/>
            <a:ext cx="4389120" cy="1073153"/>
          </a:xfrm>
        </p:spPr>
        <p:txBody>
          <a:bodyPr/>
          <a:lstStyle>
            <a:lvl1pPr marL="0" indent="0">
              <a:buNone/>
              <a:defRPr sz="3855"/>
            </a:lvl1pPr>
            <a:lvl2pPr marL="1305492" indent="0">
              <a:buNone/>
              <a:defRPr sz="3085"/>
            </a:lvl2pPr>
            <a:lvl3pPr marL="2610999" indent="0">
              <a:buNone/>
              <a:defRPr sz="2314"/>
            </a:lvl3pPr>
            <a:lvl4pPr marL="3916491" indent="0">
              <a:buNone/>
              <a:defRPr sz="2314"/>
            </a:lvl4pPr>
            <a:lvl5pPr marL="5221981" indent="0">
              <a:buNone/>
              <a:defRPr sz="2314"/>
            </a:lvl5pPr>
            <a:lvl6pPr marL="6527491" indent="0">
              <a:buNone/>
              <a:defRPr sz="2314"/>
            </a:lvl6pPr>
            <a:lvl7pPr marL="7832981" indent="0">
              <a:buNone/>
              <a:defRPr sz="2314"/>
            </a:lvl7pPr>
            <a:lvl8pPr marL="9138488" indent="0">
              <a:buNone/>
              <a:defRPr sz="2314"/>
            </a:lvl8pPr>
            <a:lvl9pPr marL="10443989" indent="0">
              <a:buNone/>
              <a:defRPr sz="23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9" y="366195"/>
            <a:ext cx="6583681" cy="15240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9" y="2133626"/>
            <a:ext cx="6583681" cy="6034618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475147"/>
            <a:ext cx="1706880" cy="4868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1" y="8475147"/>
            <a:ext cx="2316482" cy="4868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475147"/>
            <a:ext cx="1706880" cy="4868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30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5492" rtl="0" eaLnBrk="1" latinLnBrk="0" hangingPunct="1">
        <a:spcBef>
          <a:spcPct val="0"/>
        </a:spcBef>
        <a:buNone/>
        <a:defRPr sz="12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119" indent="-979119" algn="l" defTabSz="1305492" rtl="0" eaLnBrk="1" latinLnBrk="0" hangingPunct="1">
        <a:spcBef>
          <a:spcPct val="20000"/>
        </a:spcBef>
        <a:buFont typeface="Arial"/>
        <a:buChar char="•"/>
        <a:defRPr sz="10027" kern="1200">
          <a:solidFill>
            <a:schemeClr val="tx1"/>
          </a:solidFill>
          <a:latin typeface="+mn-lt"/>
          <a:ea typeface="+mn-ea"/>
          <a:cs typeface="+mn-cs"/>
        </a:defRPr>
      </a:lvl1pPr>
      <a:lvl2pPr marL="2121438" indent="-815930" algn="l" defTabSz="1305492" rtl="0" eaLnBrk="1" latinLnBrk="0" hangingPunct="1">
        <a:spcBef>
          <a:spcPct val="20000"/>
        </a:spcBef>
        <a:buFont typeface="Arial"/>
        <a:buChar char="–"/>
        <a:defRPr sz="8484" kern="1200">
          <a:solidFill>
            <a:schemeClr val="tx1"/>
          </a:solidFill>
          <a:latin typeface="+mn-lt"/>
          <a:ea typeface="+mn-ea"/>
          <a:cs typeface="+mn-cs"/>
        </a:defRPr>
      </a:lvl2pPr>
      <a:lvl3pPr marL="3263744" indent="-652737" algn="l" defTabSz="1305492" rtl="0" eaLnBrk="1" latinLnBrk="0" hangingPunct="1">
        <a:spcBef>
          <a:spcPct val="20000"/>
        </a:spcBef>
        <a:buFont typeface="Arial"/>
        <a:buChar char="•"/>
        <a:defRPr sz="6941" kern="1200">
          <a:solidFill>
            <a:schemeClr val="tx1"/>
          </a:solidFill>
          <a:latin typeface="+mn-lt"/>
          <a:ea typeface="+mn-ea"/>
          <a:cs typeface="+mn-cs"/>
        </a:defRPr>
      </a:lvl3pPr>
      <a:lvl4pPr marL="4569236" indent="-652737" algn="l" defTabSz="1305492" rtl="0" eaLnBrk="1" latinLnBrk="0" hangingPunct="1">
        <a:spcBef>
          <a:spcPct val="20000"/>
        </a:spcBef>
        <a:buFont typeface="Arial"/>
        <a:buChar char="–"/>
        <a:defRPr sz="6170" kern="1200">
          <a:solidFill>
            <a:schemeClr val="tx1"/>
          </a:solidFill>
          <a:latin typeface="+mn-lt"/>
          <a:ea typeface="+mn-ea"/>
          <a:cs typeface="+mn-cs"/>
        </a:defRPr>
      </a:lvl4pPr>
      <a:lvl5pPr marL="5874746" indent="-652737" algn="l" defTabSz="1305492" rtl="0" eaLnBrk="1" latinLnBrk="0" hangingPunct="1">
        <a:spcBef>
          <a:spcPct val="20000"/>
        </a:spcBef>
        <a:buFont typeface="Arial"/>
        <a:buChar char="»"/>
        <a:defRPr sz="6170" kern="1200">
          <a:solidFill>
            <a:schemeClr val="tx1"/>
          </a:solidFill>
          <a:latin typeface="+mn-lt"/>
          <a:ea typeface="+mn-ea"/>
          <a:cs typeface="+mn-cs"/>
        </a:defRPr>
      </a:lvl5pPr>
      <a:lvl6pPr marL="7180244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6pPr>
      <a:lvl7pPr marL="8485742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7pPr>
      <a:lvl8pPr marL="9791235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8pPr>
      <a:lvl9pPr marL="11096737" indent="-652737" algn="l" defTabSz="1305492" rtl="0" eaLnBrk="1" latinLnBrk="0" hangingPunct="1">
        <a:spcBef>
          <a:spcPct val="20000"/>
        </a:spcBef>
        <a:buFont typeface="Arial"/>
        <a:buChar char="•"/>
        <a:defRPr sz="6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1pPr>
      <a:lvl2pPr marL="1305492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2pPr>
      <a:lvl3pPr marL="261099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3pPr>
      <a:lvl4pPr marL="3916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4pPr>
      <a:lvl5pPr marL="5221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5pPr>
      <a:lvl6pPr marL="652749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7832981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138488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43989" algn="l" defTabSz="1305492" rtl="0" eaLnBrk="1" latinLnBrk="0" hangingPunct="1"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7918BBD-49D3-214F-9A68-CFE650F8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055" y="0"/>
            <a:ext cx="3480145" cy="914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470CB8-385C-6144-A6A9-33F74B5D0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3220"/>
            <a:ext cx="3480145" cy="71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A894F-377E-4A4C-9489-C1600ACE739B}"/>
              </a:ext>
            </a:extLst>
          </p:cNvPr>
          <p:cNvSpPr txBox="1"/>
          <p:nvPr/>
        </p:nvSpPr>
        <p:spPr>
          <a:xfrm>
            <a:off x="185980" y="0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83B46-9A72-CB40-A33F-AB39171B225D}"/>
              </a:ext>
            </a:extLst>
          </p:cNvPr>
          <p:cNvSpPr txBox="1"/>
          <p:nvPr/>
        </p:nvSpPr>
        <p:spPr>
          <a:xfrm>
            <a:off x="3332135" y="0"/>
            <a:ext cx="805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141</cp:revision>
  <dcterms:created xsi:type="dcterms:W3CDTF">2017-02-21T13:00:32Z</dcterms:created>
  <dcterms:modified xsi:type="dcterms:W3CDTF">2022-08-19T18:16:49Z</dcterms:modified>
</cp:coreProperties>
</file>