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41148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47337" autoAdjust="0"/>
  </p:normalViewPr>
  <p:slideViewPr>
    <p:cSldViewPr snapToGrid="0" snapToObjects="1">
      <p:cViewPr varScale="1">
        <p:scale>
          <a:sx n="97" d="100"/>
          <a:sy n="97" d="100"/>
        </p:scale>
        <p:origin x="3176" y="176"/>
      </p:cViewPr>
      <p:guideLst>
        <p:guide orient="horz" pos="1296"/>
        <p:guide pos="2016"/>
      </p:guideLst>
    </p:cSldViewPr>
  </p:slideViewPr>
  <p:notesTextViewPr>
    <p:cViewPr>
      <p:scale>
        <a:sx n="100" d="100"/>
        <a:sy n="100" d="100"/>
      </p:scale>
      <p:origin x="0" y="-22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phiHau</a:t>
            </a:r>
            <a:r>
              <a:rPr lang="en-US" dirty="0"/>
              <a:t> 6-7</a:t>
            </a:r>
          </a:p>
          <a:p>
            <a:r>
              <a:rPr lang="en-US" dirty="0"/>
              <a:t>TTCTTCAGCGGCTGAAGGGTTGGGGC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CTCCGGTAAGGA</a:t>
            </a:r>
          </a:p>
          <a:p>
            <a:endParaRPr lang="en-US" dirty="0"/>
          </a:p>
          <a:p>
            <a:r>
              <a:rPr lang="en-US" dirty="0"/>
              <a:t>14-19:yellow</a:t>
            </a:r>
          </a:p>
          <a:p>
            <a:r>
              <a:rPr lang="en-US" dirty="0"/>
              <a:t>27-29:red</a:t>
            </a:r>
          </a:p>
          <a:p>
            <a:r>
              <a:rPr lang="en-US" dirty="0"/>
              <a:t>30-36:grey</a:t>
            </a:r>
          </a:p>
          <a:p>
            <a:r>
              <a:rPr lang="en-US" dirty="0"/>
              <a:t>37-39:green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phiHau</a:t>
            </a:r>
            <a:r>
              <a:rPr lang="en-US" dirty="0"/>
              <a:t> 7-8</a:t>
            </a:r>
          </a:p>
          <a:p>
            <a:r>
              <a:rPr lang="en-US" dirty="0"/>
              <a:t>ACCGGGCCCTTGAGGGGGCCCGGTCT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ACGGTCCACGTT</a:t>
            </a:r>
          </a:p>
          <a:p>
            <a:endParaRPr lang="en-US" dirty="0"/>
          </a:p>
          <a:p>
            <a:pPr marL="0" marR="0" lvl="0" indent="0" algn="l" defTabSz="7039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12-18:yellow</a:t>
            </a:r>
          </a:p>
          <a:p>
            <a:r>
              <a:rPr lang="en-US" dirty="0"/>
              <a:t>27-29:red</a:t>
            </a:r>
          </a:p>
          <a:p>
            <a:r>
              <a:rPr lang="en-US" dirty="0"/>
              <a:t>30-36:grey</a:t>
            </a:r>
          </a:p>
          <a:p>
            <a:r>
              <a:rPr lang="en-US" dirty="0"/>
              <a:t>37-39:green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&gt;strepC1</a:t>
            </a:r>
          </a:p>
          <a:p>
            <a:r>
              <a:rPr lang="en-US" dirty="0"/>
              <a:t>TTCTCCAGCGCTTGAAGGGCTGGGGC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CCGGCAAGGACC</a:t>
            </a:r>
          </a:p>
          <a:p>
            <a:endParaRPr lang="en-US" dirty="0"/>
          </a:p>
          <a:p>
            <a:pPr marL="0" marR="0" lvl="0" indent="0" algn="l" defTabSz="7039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14-19:yellow</a:t>
            </a:r>
          </a:p>
          <a:p>
            <a:r>
              <a:rPr lang="en-US" dirty="0"/>
              <a:t>27-29:red</a:t>
            </a:r>
          </a:p>
          <a:p>
            <a:r>
              <a:rPr lang="en-US" dirty="0"/>
              <a:t>30-34:grey</a:t>
            </a:r>
          </a:p>
          <a:p>
            <a:r>
              <a:rPr lang="en-US" dirty="0"/>
              <a:t>35-37:green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S_catenulae</a:t>
            </a:r>
            <a:endParaRPr lang="en-US" dirty="0"/>
          </a:p>
          <a:p>
            <a:r>
              <a:rPr lang="en-US" dirty="0"/>
              <a:t>TTTTGCAGCGTCTAAAGGGCTGGGGC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TAGCAAGGACCC</a:t>
            </a:r>
          </a:p>
          <a:p>
            <a:endParaRPr lang="en-US" dirty="0"/>
          </a:p>
          <a:p>
            <a:pPr marL="0" marR="0" lvl="0" indent="0" algn="l" defTabSz="7039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14-19:yellow</a:t>
            </a:r>
          </a:p>
          <a:p>
            <a:r>
              <a:rPr lang="en-US" dirty="0"/>
              <a:t>27-29:red</a:t>
            </a:r>
          </a:p>
          <a:p>
            <a:r>
              <a:rPr lang="en-US" dirty="0"/>
              <a:t>30-33:grey</a:t>
            </a:r>
          </a:p>
          <a:p>
            <a:r>
              <a:rPr lang="en-US" dirty="0"/>
              <a:t>34-36:green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1278265"/>
            <a:ext cx="5440679" cy="8820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2331726"/>
            <a:ext cx="4480561" cy="10515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164787"/>
            <a:ext cx="1440180" cy="3510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164787"/>
            <a:ext cx="4213860" cy="3510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2644149"/>
            <a:ext cx="5440679" cy="817246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1744036"/>
            <a:ext cx="5440679" cy="900113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960131"/>
            <a:ext cx="2827021" cy="271557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5" y="960131"/>
            <a:ext cx="2827021" cy="271557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921076"/>
            <a:ext cx="2828133" cy="383856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1304925"/>
            <a:ext cx="2828133" cy="237077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1" y="921076"/>
            <a:ext cx="2829243" cy="383856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1" y="1304925"/>
            <a:ext cx="2829243" cy="237077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163836"/>
            <a:ext cx="2105819" cy="697231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0" y="163837"/>
            <a:ext cx="3578225" cy="3511868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861065"/>
            <a:ext cx="2105819" cy="2814639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2880369"/>
            <a:ext cx="3840480" cy="340041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367666"/>
            <a:ext cx="3840480" cy="2468880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3220406"/>
            <a:ext cx="3840480" cy="482919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164788"/>
            <a:ext cx="5760721" cy="6858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960131"/>
            <a:ext cx="5760721" cy="2715578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813815"/>
            <a:ext cx="1493520" cy="21907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3813815"/>
            <a:ext cx="2026922" cy="21907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813815"/>
            <a:ext cx="1493520" cy="21907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6BC4DD-53E1-1D4A-BB0D-DBF74CDF6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93" y="2410596"/>
            <a:ext cx="2531165" cy="1469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6B6FB-C2EE-264D-AA79-C9E5FB1C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5" y="2057400"/>
            <a:ext cx="3037821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296771-8A49-DB4E-A0FF-14751651E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099" y="0"/>
            <a:ext cx="2851701" cy="15053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14A392-F8CD-6647-951E-B5F5094948D7}"/>
              </a:ext>
            </a:extLst>
          </p:cNvPr>
          <p:cNvSpPr txBox="1"/>
          <p:nvPr/>
        </p:nvSpPr>
        <p:spPr>
          <a:xfrm>
            <a:off x="756657" y="5423"/>
            <a:ext cx="224525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phiHau3 (g6/g7)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5E5BD1-B7F8-E845-BD57-E70C6A8431E3}"/>
              </a:ext>
            </a:extLst>
          </p:cNvPr>
          <p:cNvSpPr txBox="1"/>
          <p:nvPr/>
        </p:nvSpPr>
        <p:spPr>
          <a:xfrm>
            <a:off x="4540980" y="0"/>
            <a:ext cx="1469131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phiHau3 (g7/g8)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0F3293-0318-5441-8C1C-CA50A925713D}"/>
              </a:ext>
            </a:extLst>
          </p:cNvPr>
          <p:cNvSpPr txBox="1"/>
          <p:nvPr/>
        </p:nvSpPr>
        <p:spPr>
          <a:xfrm>
            <a:off x="756657" y="2094289"/>
            <a:ext cx="224525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Streptomyces sp. C.1 (g6/g7)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C62C62-968A-5449-AD7E-FCB255687CA1}"/>
              </a:ext>
            </a:extLst>
          </p:cNvPr>
          <p:cNvSpPr txBox="1"/>
          <p:nvPr/>
        </p:nvSpPr>
        <p:spPr>
          <a:xfrm>
            <a:off x="3661534" y="2094289"/>
            <a:ext cx="2693006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Streptomyces </a:t>
            </a:r>
            <a:r>
              <a:rPr lang="en-US" b="1" dirty="0" err="1"/>
              <a:t>catenulae</a:t>
            </a:r>
            <a:r>
              <a:rPr lang="en-US" b="1" dirty="0"/>
              <a:t> (g6/g7)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E3E78-BCC3-D542-82C4-8E7285445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5" y="303301"/>
            <a:ext cx="2688806" cy="8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103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142</cp:revision>
  <dcterms:created xsi:type="dcterms:W3CDTF">2017-02-21T13:00:32Z</dcterms:created>
  <dcterms:modified xsi:type="dcterms:W3CDTF">2022-08-19T15:43:53Z</dcterms:modified>
</cp:coreProperties>
</file>