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00450" cy="7199313"/>
  <p:notesSz cx="6858000" cy="9144000"/>
  <p:defaultTextStyle>
    <a:defPPr>
      <a:defRPr lang="en-US"/>
    </a:defPPr>
    <a:lvl1pPr marL="0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1pPr>
    <a:lvl2pPr marL="142517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2pPr>
    <a:lvl3pPr marL="285037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3pPr>
    <a:lvl4pPr marL="427555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4pPr>
    <a:lvl5pPr marL="570073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5pPr>
    <a:lvl6pPr marL="712592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6pPr>
    <a:lvl7pPr marL="855110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7pPr>
    <a:lvl8pPr marL="997630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8pPr>
    <a:lvl9pPr marL="1140149" algn="l" defTabSz="142517" rtl="0" eaLnBrk="1" latinLnBrk="0" hangingPunct="1">
      <a:defRPr sz="5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/>
    <p:restoredTop sz="97017" autoAdjust="0"/>
  </p:normalViewPr>
  <p:slideViewPr>
    <p:cSldViewPr snapToGrid="0" snapToObjects="1">
      <p:cViewPr>
        <p:scale>
          <a:sx n="140" d="100"/>
          <a:sy n="140" d="100"/>
        </p:scale>
        <p:origin x="4640" y="472"/>
      </p:cViewPr>
      <p:guideLst>
        <p:guide orient="horz" pos="2268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1pPr>
    <a:lvl2pPr marL="192466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2pPr>
    <a:lvl3pPr marL="384933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3pPr>
    <a:lvl4pPr marL="577399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4pPr>
    <a:lvl5pPr marL="769866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5pPr>
    <a:lvl6pPr marL="962332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6pPr>
    <a:lvl7pPr marL="1154799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7pPr>
    <a:lvl8pPr marL="1347266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8pPr>
    <a:lvl9pPr marL="1539732" algn="l" defTabSz="384933" rtl="0" eaLnBrk="1" latinLnBrk="0" hangingPunct="1">
      <a:defRPr sz="5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7" y="2236472"/>
            <a:ext cx="3060382" cy="15431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72" y="4079624"/>
            <a:ext cx="2520315" cy="18398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8" y="288314"/>
            <a:ext cx="810101" cy="61427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5" y="288314"/>
            <a:ext cx="2370296" cy="61427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5" y="4626244"/>
            <a:ext cx="3060382" cy="1429866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5" y="3051393"/>
            <a:ext cx="3060382" cy="157485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7" y="1679860"/>
            <a:ext cx="1590199" cy="4751214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35" y="1679860"/>
            <a:ext cx="1590199" cy="4751214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7" y="1611529"/>
            <a:ext cx="1590825" cy="671600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7" y="2283119"/>
            <a:ext cx="1590825" cy="4147946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83" y="1611529"/>
            <a:ext cx="1591449" cy="671600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83" y="2283119"/>
            <a:ext cx="1591449" cy="4147946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6" y="286651"/>
            <a:ext cx="1184523" cy="1219886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80" y="286653"/>
            <a:ext cx="2012752" cy="6144414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6" y="1506536"/>
            <a:ext cx="1184523" cy="4924532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5" y="5039537"/>
            <a:ext cx="2160270" cy="594942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5" y="643273"/>
            <a:ext cx="2160270" cy="4319588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5" y="5634473"/>
            <a:ext cx="2160270" cy="844922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7" y="288316"/>
            <a:ext cx="3240405" cy="1199886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7" y="1679860"/>
            <a:ext cx="3240405" cy="4751214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4" y="6672708"/>
            <a:ext cx="840105" cy="38329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5" y="6672708"/>
            <a:ext cx="1140143" cy="38329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4" y="6672708"/>
            <a:ext cx="840105" cy="383297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34B31D-D0CA-3A42-9743-DBFE3F9BA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2" y="3387"/>
            <a:ext cx="3480145" cy="71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143</cp:revision>
  <dcterms:created xsi:type="dcterms:W3CDTF">2017-02-21T13:00:32Z</dcterms:created>
  <dcterms:modified xsi:type="dcterms:W3CDTF">2023-09-07T19:50:00Z</dcterms:modified>
</cp:coreProperties>
</file>