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943600" cy="9144000"/>
  <p:notesSz cx="6858000" cy="9144000"/>
  <p:defaultTextStyle>
    <a:defPPr>
      <a:defRPr lang="en-US"/>
    </a:defPPr>
    <a:lvl1pPr marL="0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1pPr>
    <a:lvl2pPr marL="287452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2pPr>
    <a:lvl3pPr marL="574909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3pPr>
    <a:lvl4pPr marL="862363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4pPr>
    <a:lvl5pPr marL="1149816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5pPr>
    <a:lvl6pPr marL="1437272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6pPr>
    <a:lvl7pPr marL="1724725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7pPr>
    <a:lvl8pPr marL="2012182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8pPr>
    <a:lvl9pPr marL="2299636" algn="l" defTabSz="287452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/>
    <p:restoredTop sz="85819" autoAdjust="0"/>
  </p:normalViewPr>
  <p:slideViewPr>
    <p:cSldViewPr snapToGrid="0" snapToObjects="1">
      <p:cViewPr varScale="1">
        <p:scale>
          <a:sx n="83" d="100"/>
          <a:sy n="83" d="100"/>
        </p:scale>
        <p:origin x="2632" y="216"/>
      </p:cViewPr>
      <p:guideLst>
        <p:guide orient="horz" pos="2880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5700" y="1143000"/>
            <a:ext cx="200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1pPr>
    <a:lvl2pPr marL="388197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2pPr>
    <a:lvl3pPr marL="776396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3pPr>
    <a:lvl4pPr marL="1164593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4pPr>
    <a:lvl5pPr marL="1552791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5pPr>
    <a:lvl6pPr marL="1940989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6pPr>
    <a:lvl7pPr marL="2329186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7pPr>
    <a:lvl8pPr marL="2717384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8pPr>
    <a:lvl9pPr marL="3105582" algn="l" defTabSz="776396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5700" y="1143000"/>
            <a:ext cx="2006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4" y="2840585"/>
            <a:ext cx="5052059" cy="19600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5" y="5181611"/>
            <a:ext cx="4160521" cy="23367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31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6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95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2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158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390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62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853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1" y="366191"/>
            <a:ext cx="1337310" cy="7802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3" y="366191"/>
            <a:ext cx="3912870" cy="7802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7" y="5875882"/>
            <a:ext cx="5052059" cy="1816103"/>
          </a:xfrm>
        </p:spPr>
        <p:txBody>
          <a:bodyPr anchor="t"/>
          <a:lstStyle>
            <a:lvl1pPr algn="l">
              <a:defRPr sz="1977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7" y="3875632"/>
            <a:ext cx="5052059" cy="2000249"/>
          </a:xfrm>
        </p:spPr>
        <p:txBody>
          <a:bodyPr anchor="b"/>
          <a:lstStyle>
            <a:lvl1pPr marL="0" indent="0">
              <a:buNone/>
              <a:defRPr sz="10546">
                <a:solidFill>
                  <a:schemeClr val="tx1">
                    <a:tint val="75000"/>
                  </a:schemeClr>
                </a:solidFill>
              </a:defRPr>
            </a:lvl1pPr>
            <a:lvl2pPr marL="2231665" indent="0">
              <a:buNone/>
              <a:defRPr sz="9226">
                <a:solidFill>
                  <a:schemeClr val="tx1">
                    <a:tint val="75000"/>
                  </a:schemeClr>
                </a:solidFill>
              </a:defRPr>
            </a:lvl2pPr>
            <a:lvl3pPr marL="4463358" indent="0">
              <a:buNone/>
              <a:defRPr sz="7911">
                <a:solidFill>
                  <a:schemeClr val="tx1">
                    <a:tint val="75000"/>
                  </a:schemeClr>
                </a:solidFill>
              </a:defRPr>
            </a:lvl3pPr>
            <a:lvl4pPr marL="6695023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4pPr>
            <a:lvl5pPr marL="8926686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5pPr>
            <a:lvl6pPr marL="11158382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6pPr>
            <a:lvl7pPr marL="13390047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7pPr>
            <a:lvl8pPr marL="15621737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8pPr>
            <a:lvl9pPr marL="17853419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4" y="2133622"/>
            <a:ext cx="2625091" cy="6034618"/>
          </a:xfrm>
        </p:spPr>
        <p:txBody>
          <a:bodyPr/>
          <a:lstStyle>
            <a:lvl1pPr>
              <a:defRPr sz="14502"/>
            </a:lvl1pPr>
            <a:lvl2pPr>
              <a:defRPr sz="11865"/>
            </a:lvl2pPr>
            <a:lvl3pPr>
              <a:defRPr sz="10546"/>
            </a:lvl3pPr>
            <a:lvl4pPr>
              <a:defRPr sz="9226"/>
            </a:lvl4pPr>
            <a:lvl5pPr>
              <a:defRPr sz="9226"/>
            </a:lvl5pPr>
            <a:lvl6pPr>
              <a:defRPr sz="9226"/>
            </a:lvl6pPr>
            <a:lvl7pPr>
              <a:defRPr sz="9226"/>
            </a:lvl7pPr>
            <a:lvl8pPr>
              <a:defRPr sz="9226"/>
            </a:lvl8pPr>
            <a:lvl9pPr>
              <a:defRPr sz="92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4" y="2133622"/>
            <a:ext cx="2625091" cy="6034618"/>
          </a:xfrm>
        </p:spPr>
        <p:txBody>
          <a:bodyPr/>
          <a:lstStyle>
            <a:lvl1pPr>
              <a:defRPr sz="14502"/>
            </a:lvl1pPr>
            <a:lvl2pPr>
              <a:defRPr sz="11865"/>
            </a:lvl2pPr>
            <a:lvl3pPr>
              <a:defRPr sz="10546"/>
            </a:lvl3pPr>
            <a:lvl4pPr>
              <a:defRPr sz="9226"/>
            </a:lvl4pPr>
            <a:lvl5pPr>
              <a:defRPr sz="9226"/>
            </a:lvl5pPr>
            <a:lvl6pPr>
              <a:defRPr sz="9226"/>
            </a:lvl6pPr>
            <a:lvl7pPr>
              <a:defRPr sz="9226"/>
            </a:lvl7pPr>
            <a:lvl8pPr>
              <a:defRPr sz="9226"/>
            </a:lvl8pPr>
            <a:lvl9pPr>
              <a:defRPr sz="92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6" y="2046834"/>
            <a:ext cx="2626124" cy="853012"/>
          </a:xfrm>
        </p:spPr>
        <p:txBody>
          <a:bodyPr anchor="b"/>
          <a:lstStyle>
            <a:lvl1pPr marL="0" indent="0">
              <a:buNone/>
              <a:defRPr sz="11865" b="1"/>
            </a:lvl1pPr>
            <a:lvl2pPr marL="2231665" indent="0">
              <a:buNone/>
              <a:defRPr sz="10546" b="1"/>
            </a:lvl2pPr>
            <a:lvl3pPr marL="4463358" indent="0">
              <a:buNone/>
              <a:defRPr sz="9226" b="1"/>
            </a:lvl3pPr>
            <a:lvl4pPr marL="6695023" indent="0">
              <a:buNone/>
              <a:defRPr sz="7911" b="1"/>
            </a:lvl4pPr>
            <a:lvl5pPr marL="8926686" indent="0">
              <a:buNone/>
              <a:defRPr sz="7911" b="1"/>
            </a:lvl5pPr>
            <a:lvl6pPr marL="11158382" indent="0">
              <a:buNone/>
              <a:defRPr sz="7911" b="1"/>
            </a:lvl6pPr>
            <a:lvl7pPr marL="13390047" indent="0">
              <a:buNone/>
              <a:defRPr sz="7911" b="1"/>
            </a:lvl7pPr>
            <a:lvl8pPr marL="15621737" indent="0">
              <a:buNone/>
              <a:defRPr sz="7911" b="1"/>
            </a:lvl8pPr>
            <a:lvl9pPr marL="17853419" indent="0">
              <a:buNone/>
              <a:defRPr sz="79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6" y="2899834"/>
            <a:ext cx="2626124" cy="5268391"/>
          </a:xfrm>
        </p:spPr>
        <p:txBody>
          <a:bodyPr/>
          <a:lstStyle>
            <a:lvl1pPr>
              <a:defRPr sz="11865"/>
            </a:lvl1pPr>
            <a:lvl2pPr>
              <a:defRPr sz="10546"/>
            </a:lvl2pPr>
            <a:lvl3pPr>
              <a:defRPr sz="9226"/>
            </a:lvl3pPr>
            <a:lvl4pPr>
              <a:defRPr sz="7911"/>
            </a:lvl4pPr>
            <a:lvl5pPr>
              <a:defRPr sz="7911"/>
            </a:lvl5pPr>
            <a:lvl6pPr>
              <a:defRPr sz="7911"/>
            </a:lvl6pPr>
            <a:lvl7pPr>
              <a:defRPr sz="7911"/>
            </a:lvl7pPr>
            <a:lvl8pPr>
              <a:defRPr sz="7911"/>
            </a:lvl8pPr>
            <a:lvl9pPr>
              <a:defRPr sz="79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9" y="2046834"/>
            <a:ext cx="2627154" cy="853012"/>
          </a:xfrm>
        </p:spPr>
        <p:txBody>
          <a:bodyPr anchor="b"/>
          <a:lstStyle>
            <a:lvl1pPr marL="0" indent="0">
              <a:buNone/>
              <a:defRPr sz="11865" b="1"/>
            </a:lvl1pPr>
            <a:lvl2pPr marL="2231665" indent="0">
              <a:buNone/>
              <a:defRPr sz="10546" b="1"/>
            </a:lvl2pPr>
            <a:lvl3pPr marL="4463358" indent="0">
              <a:buNone/>
              <a:defRPr sz="9226" b="1"/>
            </a:lvl3pPr>
            <a:lvl4pPr marL="6695023" indent="0">
              <a:buNone/>
              <a:defRPr sz="7911" b="1"/>
            </a:lvl4pPr>
            <a:lvl5pPr marL="8926686" indent="0">
              <a:buNone/>
              <a:defRPr sz="7911" b="1"/>
            </a:lvl5pPr>
            <a:lvl6pPr marL="11158382" indent="0">
              <a:buNone/>
              <a:defRPr sz="7911" b="1"/>
            </a:lvl6pPr>
            <a:lvl7pPr marL="13390047" indent="0">
              <a:buNone/>
              <a:defRPr sz="7911" b="1"/>
            </a:lvl7pPr>
            <a:lvl8pPr marL="15621737" indent="0">
              <a:buNone/>
              <a:defRPr sz="7911" b="1"/>
            </a:lvl8pPr>
            <a:lvl9pPr marL="17853419" indent="0">
              <a:buNone/>
              <a:defRPr sz="79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9" y="2899834"/>
            <a:ext cx="2627154" cy="5268391"/>
          </a:xfrm>
        </p:spPr>
        <p:txBody>
          <a:bodyPr/>
          <a:lstStyle>
            <a:lvl1pPr>
              <a:defRPr sz="11865"/>
            </a:lvl1pPr>
            <a:lvl2pPr>
              <a:defRPr sz="10546"/>
            </a:lvl2pPr>
            <a:lvl3pPr>
              <a:defRPr sz="9226"/>
            </a:lvl3pPr>
            <a:lvl4pPr>
              <a:defRPr sz="7911"/>
            </a:lvl4pPr>
            <a:lvl5pPr>
              <a:defRPr sz="7911"/>
            </a:lvl5pPr>
            <a:lvl6pPr>
              <a:defRPr sz="7911"/>
            </a:lvl6pPr>
            <a:lvl7pPr>
              <a:defRPr sz="7911"/>
            </a:lvl7pPr>
            <a:lvl8pPr>
              <a:defRPr sz="7911"/>
            </a:lvl8pPr>
            <a:lvl9pPr>
              <a:defRPr sz="79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3" y="364072"/>
            <a:ext cx="1955403" cy="1549403"/>
          </a:xfrm>
        </p:spPr>
        <p:txBody>
          <a:bodyPr anchor="b"/>
          <a:lstStyle>
            <a:lvl1pPr algn="l">
              <a:defRPr sz="105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7" y="364078"/>
            <a:ext cx="3322638" cy="7804151"/>
          </a:xfrm>
        </p:spPr>
        <p:txBody>
          <a:bodyPr/>
          <a:lstStyle>
            <a:lvl1pPr>
              <a:defRPr sz="17140"/>
            </a:lvl1pPr>
            <a:lvl2pPr>
              <a:defRPr sz="14502"/>
            </a:lvl2pPr>
            <a:lvl3pPr>
              <a:defRPr sz="11865"/>
            </a:lvl3pPr>
            <a:lvl4pPr>
              <a:defRPr sz="10546"/>
            </a:lvl4pPr>
            <a:lvl5pPr>
              <a:defRPr sz="10546"/>
            </a:lvl5pPr>
            <a:lvl6pPr>
              <a:defRPr sz="10546"/>
            </a:lvl6pPr>
            <a:lvl7pPr>
              <a:defRPr sz="10546"/>
            </a:lvl7pPr>
            <a:lvl8pPr>
              <a:defRPr sz="10546"/>
            </a:lvl8pPr>
            <a:lvl9pPr>
              <a:defRPr sz="105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3" y="1913478"/>
            <a:ext cx="1955403" cy="6254751"/>
          </a:xfrm>
        </p:spPr>
        <p:txBody>
          <a:bodyPr/>
          <a:lstStyle>
            <a:lvl1pPr marL="0" indent="0">
              <a:buNone/>
              <a:defRPr sz="6591"/>
            </a:lvl1pPr>
            <a:lvl2pPr marL="2231665" indent="0">
              <a:buNone/>
              <a:defRPr sz="5274"/>
            </a:lvl2pPr>
            <a:lvl3pPr marL="4463358" indent="0">
              <a:buNone/>
              <a:defRPr sz="3955"/>
            </a:lvl3pPr>
            <a:lvl4pPr marL="6695023" indent="0">
              <a:buNone/>
              <a:defRPr sz="3955"/>
            </a:lvl4pPr>
            <a:lvl5pPr marL="8926686" indent="0">
              <a:buNone/>
              <a:defRPr sz="3955"/>
            </a:lvl5pPr>
            <a:lvl6pPr marL="11158382" indent="0">
              <a:buNone/>
              <a:defRPr sz="3955"/>
            </a:lvl6pPr>
            <a:lvl7pPr marL="13390047" indent="0">
              <a:buNone/>
              <a:defRPr sz="3955"/>
            </a:lvl7pPr>
            <a:lvl8pPr marL="15621737" indent="0">
              <a:buNone/>
              <a:defRPr sz="3955"/>
            </a:lvl8pPr>
            <a:lvl9pPr marL="17853419" indent="0">
              <a:buNone/>
              <a:defRPr sz="39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90" y="6400819"/>
            <a:ext cx="3566160" cy="755648"/>
          </a:xfrm>
        </p:spPr>
        <p:txBody>
          <a:bodyPr anchor="b"/>
          <a:lstStyle>
            <a:lvl1pPr algn="l">
              <a:defRPr sz="105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90" y="817037"/>
            <a:ext cx="3566160" cy="5486400"/>
          </a:xfrm>
        </p:spPr>
        <p:txBody>
          <a:bodyPr/>
          <a:lstStyle>
            <a:lvl1pPr marL="0" indent="0">
              <a:buNone/>
              <a:defRPr sz="17140"/>
            </a:lvl1pPr>
            <a:lvl2pPr marL="2231665" indent="0">
              <a:buNone/>
              <a:defRPr sz="14502"/>
            </a:lvl2pPr>
            <a:lvl3pPr marL="4463358" indent="0">
              <a:buNone/>
              <a:defRPr sz="11865"/>
            </a:lvl3pPr>
            <a:lvl4pPr marL="6695023" indent="0">
              <a:buNone/>
              <a:defRPr sz="10546"/>
            </a:lvl4pPr>
            <a:lvl5pPr marL="8926686" indent="0">
              <a:buNone/>
              <a:defRPr sz="10546"/>
            </a:lvl5pPr>
            <a:lvl6pPr marL="11158382" indent="0">
              <a:buNone/>
              <a:defRPr sz="10546"/>
            </a:lvl6pPr>
            <a:lvl7pPr marL="13390047" indent="0">
              <a:buNone/>
              <a:defRPr sz="10546"/>
            </a:lvl7pPr>
            <a:lvl8pPr marL="15621737" indent="0">
              <a:buNone/>
              <a:defRPr sz="10546"/>
            </a:lvl8pPr>
            <a:lvl9pPr marL="17853419" indent="0">
              <a:buNone/>
              <a:defRPr sz="1054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90" y="7156459"/>
            <a:ext cx="3566160" cy="1073152"/>
          </a:xfrm>
        </p:spPr>
        <p:txBody>
          <a:bodyPr/>
          <a:lstStyle>
            <a:lvl1pPr marL="0" indent="0">
              <a:buNone/>
              <a:defRPr sz="6591"/>
            </a:lvl1pPr>
            <a:lvl2pPr marL="2231665" indent="0">
              <a:buNone/>
              <a:defRPr sz="5274"/>
            </a:lvl2pPr>
            <a:lvl3pPr marL="4463358" indent="0">
              <a:buNone/>
              <a:defRPr sz="3955"/>
            </a:lvl3pPr>
            <a:lvl4pPr marL="6695023" indent="0">
              <a:buNone/>
              <a:defRPr sz="3955"/>
            </a:lvl4pPr>
            <a:lvl5pPr marL="8926686" indent="0">
              <a:buNone/>
              <a:defRPr sz="3955"/>
            </a:lvl5pPr>
            <a:lvl6pPr marL="11158382" indent="0">
              <a:buNone/>
              <a:defRPr sz="3955"/>
            </a:lvl6pPr>
            <a:lvl7pPr marL="13390047" indent="0">
              <a:buNone/>
              <a:defRPr sz="3955"/>
            </a:lvl7pPr>
            <a:lvl8pPr marL="15621737" indent="0">
              <a:buNone/>
              <a:defRPr sz="3955"/>
            </a:lvl8pPr>
            <a:lvl9pPr marL="17853419" indent="0">
              <a:buNone/>
              <a:defRPr sz="39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5" y="366194"/>
            <a:ext cx="5349241" cy="1524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5" y="2133622"/>
            <a:ext cx="5349241" cy="6034618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8475142"/>
            <a:ext cx="1386840" cy="4868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5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1" y="8475142"/>
            <a:ext cx="1882141" cy="4868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5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8475142"/>
            <a:ext cx="1386840" cy="4868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5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31665" rtl="0" eaLnBrk="1" latinLnBrk="0" hangingPunct="1">
        <a:spcBef>
          <a:spcPct val="0"/>
        </a:spcBef>
        <a:buNone/>
        <a:defRPr sz="21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3750" indent="-1673750" algn="l" defTabSz="2231665" rtl="0" eaLnBrk="1" latinLnBrk="0" hangingPunct="1">
        <a:spcBef>
          <a:spcPct val="20000"/>
        </a:spcBef>
        <a:buFont typeface="Arial"/>
        <a:buChar char="•"/>
        <a:defRPr sz="17140" kern="1200">
          <a:solidFill>
            <a:schemeClr val="tx1"/>
          </a:solidFill>
          <a:latin typeface="+mn-lt"/>
          <a:ea typeface="+mn-ea"/>
          <a:cs typeface="+mn-cs"/>
        </a:defRPr>
      </a:lvl1pPr>
      <a:lvl2pPr marL="3626481" indent="-1394787" algn="l" defTabSz="2231665" rtl="0" eaLnBrk="1" latinLnBrk="0" hangingPunct="1">
        <a:spcBef>
          <a:spcPct val="20000"/>
        </a:spcBef>
        <a:buFont typeface="Arial"/>
        <a:buChar char="–"/>
        <a:defRPr sz="14502" kern="1200">
          <a:solidFill>
            <a:schemeClr val="tx1"/>
          </a:solidFill>
          <a:latin typeface="+mn-lt"/>
          <a:ea typeface="+mn-ea"/>
          <a:cs typeface="+mn-cs"/>
        </a:defRPr>
      </a:lvl2pPr>
      <a:lvl3pPr marL="5579190" indent="-1115819" algn="l" defTabSz="2231665" rtl="0" eaLnBrk="1" latinLnBrk="0" hangingPunct="1">
        <a:spcBef>
          <a:spcPct val="20000"/>
        </a:spcBef>
        <a:buFont typeface="Arial"/>
        <a:buChar char="•"/>
        <a:defRPr sz="11865" kern="1200">
          <a:solidFill>
            <a:schemeClr val="tx1"/>
          </a:solidFill>
          <a:latin typeface="+mn-lt"/>
          <a:ea typeface="+mn-ea"/>
          <a:cs typeface="+mn-cs"/>
        </a:defRPr>
      </a:lvl3pPr>
      <a:lvl4pPr marL="7810855" indent="-1115819" algn="l" defTabSz="2231665" rtl="0" eaLnBrk="1" latinLnBrk="0" hangingPunct="1">
        <a:spcBef>
          <a:spcPct val="20000"/>
        </a:spcBef>
        <a:buFont typeface="Arial"/>
        <a:buChar char="–"/>
        <a:defRPr sz="10546" kern="1200">
          <a:solidFill>
            <a:schemeClr val="tx1"/>
          </a:solidFill>
          <a:latin typeface="+mn-lt"/>
          <a:ea typeface="+mn-ea"/>
          <a:cs typeface="+mn-cs"/>
        </a:defRPr>
      </a:lvl4pPr>
      <a:lvl5pPr marL="10042551" indent="-1115819" algn="l" defTabSz="2231665" rtl="0" eaLnBrk="1" latinLnBrk="0" hangingPunct="1">
        <a:spcBef>
          <a:spcPct val="20000"/>
        </a:spcBef>
        <a:buFont typeface="Arial"/>
        <a:buChar char="»"/>
        <a:defRPr sz="10546" kern="1200">
          <a:solidFill>
            <a:schemeClr val="tx1"/>
          </a:solidFill>
          <a:latin typeface="+mn-lt"/>
          <a:ea typeface="+mn-ea"/>
          <a:cs typeface="+mn-cs"/>
        </a:defRPr>
      </a:lvl5pPr>
      <a:lvl6pPr marL="12274228" indent="-1115819" algn="l" defTabSz="2231665" rtl="0" eaLnBrk="1" latinLnBrk="0" hangingPunct="1">
        <a:spcBef>
          <a:spcPct val="20000"/>
        </a:spcBef>
        <a:buFont typeface="Arial"/>
        <a:buChar char="•"/>
        <a:defRPr sz="10546" kern="1200">
          <a:solidFill>
            <a:schemeClr val="tx1"/>
          </a:solidFill>
          <a:latin typeface="+mn-lt"/>
          <a:ea typeface="+mn-ea"/>
          <a:cs typeface="+mn-cs"/>
        </a:defRPr>
      </a:lvl6pPr>
      <a:lvl7pPr marL="14505906" indent="-1115819" algn="l" defTabSz="2231665" rtl="0" eaLnBrk="1" latinLnBrk="0" hangingPunct="1">
        <a:spcBef>
          <a:spcPct val="20000"/>
        </a:spcBef>
        <a:buFont typeface="Arial"/>
        <a:buChar char="•"/>
        <a:defRPr sz="10546" kern="1200">
          <a:solidFill>
            <a:schemeClr val="tx1"/>
          </a:solidFill>
          <a:latin typeface="+mn-lt"/>
          <a:ea typeface="+mn-ea"/>
          <a:cs typeface="+mn-cs"/>
        </a:defRPr>
      </a:lvl7pPr>
      <a:lvl8pPr marL="16737572" indent="-1115819" algn="l" defTabSz="2231665" rtl="0" eaLnBrk="1" latinLnBrk="0" hangingPunct="1">
        <a:spcBef>
          <a:spcPct val="20000"/>
        </a:spcBef>
        <a:buFont typeface="Arial"/>
        <a:buChar char="•"/>
        <a:defRPr sz="10546" kern="1200">
          <a:solidFill>
            <a:schemeClr val="tx1"/>
          </a:solidFill>
          <a:latin typeface="+mn-lt"/>
          <a:ea typeface="+mn-ea"/>
          <a:cs typeface="+mn-cs"/>
        </a:defRPr>
      </a:lvl8pPr>
      <a:lvl9pPr marL="18969256" indent="-1115819" algn="l" defTabSz="2231665" rtl="0" eaLnBrk="1" latinLnBrk="0" hangingPunct="1">
        <a:spcBef>
          <a:spcPct val="20000"/>
        </a:spcBef>
        <a:buFont typeface="Arial"/>
        <a:buChar char="•"/>
        <a:defRPr sz="10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1pPr>
      <a:lvl2pPr marL="2231665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2pPr>
      <a:lvl3pPr marL="4463358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3pPr>
      <a:lvl4pPr marL="6695023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4pPr>
      <a:lvl5pPr marL="8926686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5pPr>
      <a:lvl6pPr marL="11158382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6pPr>
      <a:lvl7pPr marL="13390047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7pPr>
      <a:lvl8pPr marL="15621737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8pPr>
      <a:lvl9pPr marL="17853419" algn="l" defTabSz="2231665" rtl="0" eaLnBrk="1" latinLnBrk="0" hangingPunct="1">
        <a:defRPr sz="92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CD297-CB4D-4D44-816D-2942541CA0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t="684" r="7645" b="1"/>
          <a:stretch/>
        </p:blipFill>
        <p:spPr bwMode="auto">
          <a:xfrm>
            <a:off x="0" y="-1"/>
            <a:ext cx="5672380" cy="7843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A4661-F42B-CB4A-8121-025B2A715C3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" t="3772" r="1366"/>
          <a:stretch/>
        </p:blipFill>
        <p:spPr bwMode="auto">
          <a:xfrm>
            <a:off x="0" y="7640865"/>
            <a:ext cx="2526224" cy="13485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9271B-BC5B-A74C-A301-C59C8F095327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18259" r="479"/>
          <a:stretch/>
        </p:blipFill>
        <p:spPr bwMode="auto">
          <a:xfrm>
            <a:off x="2526224" y="7840091"/>
            <a:ext cx="3417376" cy="12658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100</cp:revision>
  <dcterms:created xsi:type="dcterms:W3CDTF">2017-02-21T13:00:32Z</dcterms:created>
  <dcterms:modified xsi:type="dcterms:W3CDTF">2022-02-21T14:11:48Z</dcterms:modified>
</cp:coreProperties>
</file>