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515600" cy="6583363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85819" autoAdjust="0"/>
  </p:normalViewPr>
  <p:slideViewPr>
    <p:cSldViewPr snapToGrid="0" snapToObjects="1">
      <p:cViewPr varScale="1">
        <p:scale>
          <a:sx n="116" d="100"/>
          <a:sy n="116" d="100"/>
        </p:scale>
        <p:origin x="2704" y="184"/>
      </p:cViewPr>
      <p:guideLst>
        <p:guide orient="horz" pos="2074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143000"/>
            <a:ext cx="493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3613" y="1143000"/>
            <a:ext cx="4930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5" y="2045123"/>
            <a:ext cx="8938259" cy="1411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9" y="3730579"/>
            <a:ext cx="7360921" cy="16824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2" y="263645"/>
            <a:ext cx="2366010" cy="5617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6" y="263645"/>
            <a:ext cx="6922770" cy="5617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5" y="4230431"/>
            <a:ext cx="8938259" cy="1307531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5" y="2790321"/>
            <a:ext cx="8938259" cy="1440110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6" y="1536134"/>
            <a:ext cx="4644391" cy="4344716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6" y="1536134"/>
            <a:ext cx="4644391" cy="4344716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1473649"/>
            <a:ext cx="4646218" cy="614139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2087779"/>
            <a:ext cx="4646218" cy="3793059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4" y="1473649"/>
            <a:ext cx="4648042" cy="614139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4" y="2087779"/>
            <a:ext cx="4648042" cy="3793059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4" y="262120"/>
            <a:ext cx="3459560" cy="1115516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15" y="262124"/>
            <a:ext cx="5878513" cy="5618718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4" y="1377638"/>
            <a:ext cx="3459560" cy="4503204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6" y="4608367"/>
            <a:ext cx="6309360" cy="544040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6" y="588238"/>
            <a:ext cx="6309360" cy="3950018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6" y="5152402"/>
            <a:ext cx="6309360" cy="772632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9" y="263646"/>
            <a:ext cx="9464041" cy="1097227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9" y="1536134"/>
            <a:ext cx="9464041" cy="434471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101808"/>
            <a:ext cx="2453640" cy="35050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2" y="6101808"/>
            <a:ext cx="3329942" cy="35050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101808"/>
            <a:ext cx="2453640" cy="35050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4050B0-AA13-7D47-8123-9A85DBAD2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19753"/>
              </p:ext>
            </p:extLst>
          </p:nvPr>
        </p:nvGraphicFramePr>
        <p:xfrm>
          <a:off x="83849" y="19664"/>
          <a:ext cx="10362178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61854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Sequence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92">
                <a:tc>
                  <a:txBody>
                    <a:bodyPr/>
                    <a:lstStyle/>
                    <a:p>
                      <a:pPr marL="0" marR="0" lvl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Courier New"/>
                        </a:rPr>
                        <a:t>phiHau3 phage large </a:t>
                      </a:r>
                      <a:r>
                        <a:rPr lang="en-US" sz="1200" dirty="0" err="1">
                          <a:latin typeface="+mn-lt"/>
                          <a:cs typeface="Courier New"/>
                        </a:rPr>
                        <a:t>terminase</a:t>
                      </a:r>
                      <a:r>
                        <a:rPr lang="en-US" sz="1200" dirty="0">
                          <a:latin typeface="+mn-lt"/>
                          <a:cs typeface="Courier New"/>
                        </a:rPr>
                        <a:t> subunit gene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&gt;NC_018836.1:2329-3995 Streptomyces phage phiHau3, complete genome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GTGAGTCCCATCTCAACCCTGACCACTGAAGAGATCGAGGCCCTGGCGCCTACGTTCCTCGGGCCTACCT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GGGCGAAGGATTCCCTGGGGCAGTGGAAGCTGCCGCAGCGCACGCTCGGCTGGCAGATCGCCGGCTGGTG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CGCGGAGTACCTGCGCGCCGAGGACGGCGGCCCGTGGAAGTTCACGCGGGAGCAGCTCCGCTTCGTCCTG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TGGTGGTATGCAGTCGATGAGAACGGGCGGTTCGTCTACCGCAAGGGCGTTCTTCAGCGGCTGAAGGGTT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GGGGC_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_CTCCGGT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_AAGGACCCCCTCCTTGCAGTGGTCTGCATGGTCGAGTTCGTGGGGCCGTCTCGGT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TCTCGCACTTCGACGAGGCCGGCGATCCGGTCGGCATCCCTCACCCGCAGGCGTGGGTGCAGGTGGCCGC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GGTGAGCCGTGACCAGACCCGTAACACCATGACCTTGTTCCCGTCGCTGATGAGTGACCGGCTCATCGAG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ACGTACGGGATCAAGGCGGGAGCCGAGCTGATCCGCGCGAACGGCGGACGTCAGCGCCTTGAGGCGGTGA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CGAGTAGCTACCGGGCCCTTGAGGGGGCCCGGTCT_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_ACGGTCC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_ACGTTCGTAGTGCTCAACGAAACCC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ATCACTGGGTGACGGGTAACAACGGCGACAAGATGTACTCGACGATCGACGGTAACGCGACCAAGAAGGA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CTCGCGGTACCTGGCGATCACCAACGCTTACCTGCCCGGCGAGGACAGCGTGGCCGAGCGGATGCGCGAG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GCGTACGACAAGATCCGCGAGGGCAAGGCCGTCGACATCGGCTTCATGTACGACAGCATCGAGGCGCATC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CTTCGACGCCGTTGACGGTCGAGGCGATCCGGATCGTGCTGCCGAAGATCCGCGGCGATGCCTCTTGGCT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GAACGTCGAGACGATCATCCAGTCCATCATGGACGCGACGATCGCTCCGTCGCGCAGCCGGCGCATGTGG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TTCAACCAGATCGTGGCCGAGGAAGACGCGCTGTACGGGCCTGAGCAGTGGGCGGACATCCTGCATGAGG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GTGCGACGCTCCAGCCGGGCGACGAGATCGTCATGGGCTTCGATGGCGGTAAGAGTGACGATGCCACGGC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CCTCGTTGCGATCCGCGTGCGGGACATGTGCGCGTTCGTGCTCGGCCTGTGGGAGAAGCCCGACGGCCCG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AAGGGTGACGGCTGGTCCGTACCTCGGGCCGAGGTCGACTCGGCCGTGCATGACGCCTTCCGCGTGTACG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ACGTGAAGGCGTTCTACGCCGACGTCGCCCTCTGGGAGAGCTACATCTCCGAGTGGGACGAGCTGTACGG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CGAGGGCCTGTCGGTGAAGTCGCCGGTCGGCAAGGACCGGATCGGCTGGGACATGCGTTCCTCGCTGAAG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CTGTCGACGATGGCGCACGAGCGCCTGATGCGGAGCATCTTCGACAAGAAGCTCCGGTACGACGGTGACC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TGACCTTGCGCCGGCACGCGCTGAACGCGCGTCGCCGGTCGAACAACTACGGCATCAGCTTCGGCAAGGA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GTCGCGCGAGTCGCCCCGCAAGGTCGACGCGTACGCGGCCCTGATGCTGGCGCACGAGGCGCTGTACGAC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CTGCGTGCGCGCGGGAAGAAGGTCCGGGCTCGCTCGGGCCGGGGTTACTTCATGTAG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&gt;g6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VSPISTLTTEEIEALAPTFLGPTWAKDSLGQWKLPQRTLGWQIAGWCAEYLRAEDGGPWK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FTREQLRFVLWWYAVDENGRFVYRKGVLQRLKGWG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_CTCCGGT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dirty="0">
                          <a:latin typeface="Courier New"/>
                          <a:cs typeface="Courier New"/>
                        </a:rPr>
                        <a:t>&gt;g7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KDPLLAVVCMVEFVGPSRFSHFDEAGDPVGIPHPQAWVQVAAVSRDQTRNTMTLFPSLMS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DRLIETYGIKAGAELIRANGGRQRLEAVTSSYRALEGARS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_ACGGTCC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dirty="0">
                          <a:latin typeface="Courier New"/>
                          <a:cs typeface="Courier New"/>
                        </a:rPr>
                        <a:t>&gt;g8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TFVVLNETHHWVTGNNGDKMYSTIDGNATKKDSRYLAITNAYLPGEDSVAERMREAYDKI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REGKAVDIGFMYDSIEAHPSTPLTVEAIRIVLPKIRGDASWLNVETIIQSIMDATIAPSR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SRRMWFNQIVAEEDALYGPEQWADILHEGATLQPGDEIVMGFDGGKSDDATALVAIRVRD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MCAFVLGLWEKPDGPKGDGWSVPRAEVDSAVHDAFRVYDVKAFYADVALWESYISEWDEL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YGEGLSVKSPVGKDRIGWDMRSSLKLSTMAHERLMRSIFDKKLRYDGDLTLRRHALNARR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RSNNYGISFGKESRESPRKVDAYAALMLAHEALYDLRARGKKVRARSGRGYFM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Courier New"/>
                        </a:rPr>
                        <a:t>StrepC1 prophage large </a:t>
                      </a:r>
                      <a:r>
                        <a:rPr lang="en-US" sz="1200" dirty="0" err="1">
                          <a:latin typeface="+mn-lt"/>
                          <a:cs typeface="Courier New"/>
                        </a:rPr>
                        <a:t>terminase</a:t>
                      </a:r>
                      <a:r>
                        <a:rPr lang="en-US" sz="1200" dirty="0">
                          <a:latin typeface="+mn-lt"/>
                          <a:cs typeface="Courier New"/>
                        </a:rPr>
                        <a:t> subunit gene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&gt;ACEW01000274.1:c42728-41083 Streptomyces sp. C cont1.274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GTGAGTCCTATTTCAGCCCTCACAGCAGAAGAGATCGACGCCTTGGAGCCGACGTTCCTCGGCCCGACAT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GGCTGCGGAACCCTGACCGGTCCTGGAAGCTGCCCGAGCACACACTCGGCTGGCAGATCGCCGGTTGGGC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CGCAGAGTTCCTCAAGGCGGAGGACGGCGGGCCCTGGCGCTTCACGCGCGAGCAGCTCCGCTTCGTCCTG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TGGTGGTACGCGGTCGACGAGAACGGCCGCTTCGTCTACCGCAAGGGAGTTCTCCAGCGCTTGAAGGGCT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GGGGC_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_CCGGC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_AAGGACCCTCTCCTCGCGGTCGTCTCGCTCGTCGAGTTCGTAGGCCCGAGCCGCTTT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TCCCACTGGCAGGACGGGCAGCCGGTAGGCGTCCCCCACCCCCAGGCGTGGGTACAGATCGCGGCCGTAT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CGCGCGACCAGACCCGCAACACCATGACCCTGATGCCGTCCCTGATGAGCGACAAGCTGATCGAGACGTA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CGGCATCAAGGCGGGCGCCGAGCTGATCCGTGCGAACGGTGGCCGGCAGAGACTTGAAGCGGTCACCAGC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TCCTTCCGTGCCCTGGAGGGCGGCCGGGTCACCTTCACCGTGCTGAACGAAACGCACCACTGGGTGACCG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GCAATAACGGCGATCGCATGTACGAGACGATCGACGGTAACGCCACCAAGAAGGACAGCCGTTACCTCGC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GATCACGAACGCCTACCTCCCCGGCGAGGATTCAGTCGCCGAGCGGATGCGCGAAGCCTTCGAGAAGATC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CGCGAAGGCCGGGCCTCGGACATCGGCTTCATGTACGACTCGATCGAGGCGCACCCGGCAACCCCACTGA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CGCCCGAGGCGATCCGGATCGTCCTGCCGAAGATCAGGGGCGACGCCGTCTGGCTCCGGGTCGAAACGAT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CCTTCAGTCCATCCTCGACACGACGATCGCGCCGAGCCGCTCGCGGCGTATGTGGCTGAACCAGATCGTT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GCCTCCGAGGATGCCCTGTACGGCCCGGCCGAGTGGGATGTCCTGCGGCGCGATGAGCTGGAGCTGAAGC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CCGGCGACGAGATCGTCATGGGCTTCGATGGCGGCCTGAGAGACGACAGCACAGCCTTGATCGGGCTGCG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CATCTCGGACTCGTACGCCTTCGTGATCGGCCTGTGGGAGAAGCCGGACGGCCCGGCCGGTAAGGACTGG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GAAGTCCCACGCTTGCAGGTCGACAGCGCCGTGCACGACGCCTTCAAGGTGTTCTCCGTGCAGGGCTTCT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ACGCCGATGTTGCCTTGTGGGAGTCGTACATCTCCGAGTGGTCGGAGACGTACGGCGAGGGCCTGGCCGT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GAAGGCGCCCGGCAAGGACGCGATCGGCTGGGACATGCGGTCCTCGCTGAAGGCCGCGACGATGGCGCAC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GAGCGCCTGATGCGCACGGTCTTCGACAAGAAGCTCGTCCACGACGGCGACCTCAAGCTCCGCCGGCACG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TGCTGAATGCAGTCCGGCGCACGAACAACTACGGCGTCTCCTTCGGCAAGGAAAGCCGGGAGTCGCCCCG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CAAGGTCGACGCCTACGCCGCGCTCATGTTGGCGCACGAGGCCCTGTTCGACCTGCGCGCCCGAGGCAAG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AAGGTCCGTCAACGGTCCGGCCGAGGGTTCTTCCTG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&gt;g6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VSPISALTAEEIDALEPTFLGPTWLRNPDRSWKLPEHTLGWQIAGWAAEFLKAEDGGPWR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FTREQLRFVLWWYAVDENGRFVYRKGVLQRLKGWG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_CCGGC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r>
                        <a:rPr lang="en-US" sz="800" dirty="0">
                          <a:latin typeface="Courier New"/>
                          <a:cs typeface="Courier New"/>
                        </a:rPr>
                        <a:t>&gt;g78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KDPLLAVVSLVEFVGPSRFSHWQDGQPVGVPHPQAWVQIAAVSRDQTRNTMTLMPSLMSD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KLIETYGIKAGAELIRANGGRQRLEAVTSSFRALEGGRVTFTVLNETHHWVTGNNGDRMY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ETIDGNATKKDSRYLAITNAYLPGEDSVAERMREAFEKIREGRASDIGFMYDSIEAHPAT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PLTPEAIRIVLPKIRGDAVWLRVETILQSILDTTIAPSRSRRMWLNQIVASEDALYGPAE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WDVLRRDELELKPGDEIVMGFDGGLRDDSTALIGLRISDSYAFVIGLWEKPDGPAGKDWE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VPRLQVDSAVHDAFKVFSVQGFYADVALWESYISEWSETYGEGLAVKAPGKDAIGWDMRS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SLKAATMAHERLMRTVFDKKLVHDGDLKLRRHVLNAVRRTNNYGVSFGKESRESPRKVDA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YAALMLAHEALFDLRARGKKVRQRSGRGFFL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149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97</cp:revision>
  <dcterms:created xsi:type="dcterms:W3CDTF">2017-02-21T13:00:32Z</dcterms:created>
  <dcterms:modified xsi:type="dcterms:W3CDTF">2022-02-21T12:51:06Z</dcterms:modified>
</cp:coreProperties>
</file>