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84421" autoAdjust="0"/>
  </p:normalViewPr>
  <p:slideViewPr>
    <p:cSldViewPr snapToGrid="0" snapToObjects="1">
      <p:cViewPr varScale="1">
        <p:scale>
          <a:sx n="103" d="100"/>
          <a:sy n="103" d="100"/>
        </p:scale>
        <p:origin x="3032" y="168"/>
      </p:cViewPr>
      <p:guideLst>
        <p:guide orient="horz" pos="230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8038" y="1143000"/>
            <a:ext cx="270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2272472"/>
            <a:ext cx="5440679" cy="1568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4145293"/>
            <a:ext cx="4480561" cy="18694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292954"/>
            <a:ext cx="1440180" cy="62416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292954"/>
            <a:ext cx="4213860" cy="62416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4700711"/>
            <a:ext cx="5440679" cy="1452882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3100510"/>
            <a:ext cx="5440679" cy="1600200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1706901"/>
            <a:ext cx="2827021" cy="4827694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7" y="1706901"/>
            <a:ext cx="2827021" cy="4827694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1637469"/>
            <a:ext cx="2828133" cy="682410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2319869"/>
            <a:ext cx="2828133" cy="4214714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3" y="1637469"/>
            <a:ext cx="2829243" cy="682410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3" y="2319869"/>
            <a:ext cx="2829243" cy="4214714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5" y="291265"/>
            <a:ext cx="2105819" cy="1239522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2" y="291266"/>
            <a:ext cx="3578225" cy="6243320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5" y="1530785"/>
            <a:ext cx="2105819" cy="5003802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5120657"/>
            <a:ext cx="3840480" cy="604518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653628"/>
            <a:ext cx="3840480" cy="4389120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5725169"/>
            <a:ext cx="3840480" cy="858522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292956"/>
            <a:ext cx="5760721" cy="1219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1706901"/>
            <a:ext cx="5760721" cy="4827694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780117"/>
            <a:ext cx="1493520" cy="38946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6780117"/>
            <a:ext cx="2026922" cy="38946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780117"/>
            <a:ext cx="1493520" cy="389466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9339D-D2BB-5A4E-8799-2D17D725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00800" cy="3507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88039-6EC2-AF4F-8D79-6115AD0DC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7783"/>
            <a:ext cx="6400800" cy="3503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57E71-FA03-4246-996E-64506DEC5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12" y="7010675"/>
            <a:ext cx="1522627" cy="3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141</cp:revision>
  <dcterms:created xsi:type="dcterms:W3CDTF">2017-02-21T13:00:32Z</dcterms:created>
  <dcterms:modified xsi:type="dcterms:W3CDTF">2022-08-01T16:22:11Z</dcterms:modified>
</cp:coreProperties>
</file>