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58400" cy="2743200"/>
  <p:notesSz cx="6858000" cy="9144000"/>
  <p:defaultTextStyle>
    <a:defPPr>
      <a:defRPr lang="en-US"/>
    </a:defPPr>
    <a:lvl1pPr marL="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1pPr>
    <a:lvl2pPr marL="229962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2pPr>
    <a:lvl3pPr marL="459927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3pPr>
    <a:lvl4pPr marL="68989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4pPr>
    <a:lvl5pPr marL="919852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5pPr>
    <a:lvl6pPr marL="1149818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6pPr>
    <a:lvl7pPr marL="1379780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7pPr>
    <a:lvl8pPr marL="1609746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8pPr>
    <a:lvl9pPr marL="1839709" algn="l" defTabSz="229962" rtl="0" eaLnBrk="1" latinLnBrk="0" hangingPunct="1">
      <a:defRPr sz="9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84421" autoAdjust="0"/>
  </p:normalViewPr>
  <p:slideViewPr>
    <p:cSldViewPr snapToGrid="0" snapToObjects="1">
      <p:cViewPr varScale="1">
        <p:scale>
          <a:sx n="146" d="100"/>
          <a:sy n="146" d="100"/>
        </p:scale>
        <p:origin x="192" y="1280"/>
      </p:cViewPr>
      <p:guideLst>
        <p:guide orient="horz" pos="86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28850" y="1143000"/>
            <a:ext cx="1131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310557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621116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931674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1242233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1552791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863349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2173908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2484466" algn="l" defTabSz="621116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28850" y="1143000"/>
            <a:ext cx="11315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93" y="852177"/>
            <a:ext cx="8549639" cy="5880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3" y="1554487"/>
            <a:ext cx="7040882" cy="7010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3" y="109857"/>
            <a:ext cx="2263140" cy="234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109857"/>
            <a:ext cx="6621780" cy="234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9" y="1762768"/>
            <a:ext cx="8549639" cy="544831"/>
          </a:xfrm>
        </p:spPr>
        <p:txBody>
          <a:bodyPr anchor="t"/>
          <a:lstStyle>
            <a:lvl1pPr algn="l">
              <a:defRPr sz="92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9" y="1162692"/>
            <a:ext cx="8549639" cy="600075"/>
          </a:xfrm>
        </p:spPr>
        <p:txBody>
          <a:bodyPr anchor="b"/>
          <a:lstStyle>
            <a:lvl1pPr marL="0" indent="0">
              <a:buNone/>
              <a:defRPr sz="4936">
                <a:solidFill>
                  <a:schemeClr val="tx1">
                    <a:tint val="75000"/>
                  </a:schemeClr>
                </a:solidFill>
              </a:defRPr>
            </a:lvl1pPr>
            <a:lvl2pPr marL="1044394" indent="0">
              <a:buNone/>
              <a:defRPr sz="4318">
                <a:solidFill>
                  <a:schemeClr val="tx1">
                    <a:tint val="75000"/>
                  </a:schemeClr>
                </a:solidFill>
              </a:defRPr>
            </a:lvl2pPr>
            <a:lvl3pPr marL="2088799" indent="0">
              <a:buNone/>
              <a:defRPr sz="3702">
                <a:solidFill>
                  <a:schemeClr val="tx1">
                    <a:tint val="75000"/>
                  </a:schemeClr>
                </a:solidFill>
              </a:defRPr>
            </a:lvl3pPr>
            <a:lvl4pPr marL="3133193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4pPr>
            <a:lvl5pPr marL="4177585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5pPr>
            <a:lvl6pPr marL="5221993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6pPr>
            <a:lvl7pPr marL="6266385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7pPr>
            <a:lvl8pPr marL="7310790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8pPr>
            <a:lvl9pPr marL="8355191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8" y="640089"/>
            <a:ext cx="4442462" cy="1810385"/>
          </a:xfrm>
        </p:spPr>
        <p:txBody>
          <a:bodyPr/>
          <a:lstStyle>
            <a:lvl1pPr>
              <a:defRPr sz="6787"/>
            </a:lvl1pPr>
            <a:lvl2pPr>
              <a:defRPr sz="5553"/>
            </a:lvl2pPr>
            <a:lvl3pPr>
              <a:defRPr sz="4936"/>
            </a:lvl3pPr>
            <a:lvl4pPr>
              <a:defRPr sz="4318"/>
            </a:lvl4pPr>
            <a:lvl5pPr>
              <a:defRPr sz="4318"/>
            </a:lvl5pPr>
            <a:lvl6pPr>
              <a:defRPr sz="4318"/>
            </a:lvl6pPr>
            <a:lvl7pPr>
              <a:defRPr sz="4318"/>
            </a:lvl7pPr>
            <a:lvl8pPr>
              <a:defRPr sz="4318"/>
            </a:lvl8pPr>
            <a:lvl9pPr>
              <a:defRPr sz="43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3" y="640089"/>
            <a:ext cx="4442462" cy="1810385"/>
          </a:xfrm>
        </p:spPr>
        <p:txBody>
          <a:bodyPr/>
          <a:lstStyle>
            <a:lvl1pPr>
              <a:defRPr sz="6787"/>
            </a:lvl1pPr>
            <a:lvl2pPr>
              <a:defRPr sz="5553"/>
            </a:lvl2pPr>
            <a:lvl3pPr>
              <a:defRPr sz="4936"/>
            </a:lvl3pPr>
            <a:lvl4pPr>
              <a:defRPr sz="4318"/>
            </a:lvl4pPr>
            <a:lvl5pPr>
              <a:defRPr sz="4318"/>
            </a:lvl5pPr>
            <a:lvl6pPr>
              <a:defRPr sz="4318"/>
            </a:lvl6pPr>
            <a:lvl7pPr>
              <a:defRPr sz="4318"/>
            </a:lvl7pPr>
            <a:lvl8pPr>
              <a:defRPr sz="4318"/>
            </a:lvl8pPr>
            <a:lvl9pPr>
              <a:defRPr sz="43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2" y="614052"/>
            <a:ext cx="4444209" cy="255903"/>
          </a:xfrm>
        </p:spPr>
        <p:txBody>
          <a:bodyPr anchor="b"/>
          <a:lstStyle>
            <a:lvl1pPr marL="0" indent="0">
              <a:buNone/>
              <a:defRPr sz="5553" b="1"/>
            </a:lvl1pPr>
            <a:lvl2pPr marL="1044394" indent="0">
              <a:buNone/>
              <a:defRPr sz="4936" b="1"/>
            </a:lvl2pPr>
            <a:lvl3pPr marL="2088799" indent="0">
              <a:buNone/>
              <a:defRPr sz="4318" b="1"/>
            </a:lvl3pPr>
            <a:lvl4pPr marL="3133193" indent="0">
              <a:buNone/>
              <a:defRPr sz="3702" b="1"/>
            </a:lvl4pPr>
            <a:lvl5pPr marL="4177585" indent="0">
              <a:buNone/>
              <a:defRPr sz="3702" b="1"/>
            </a:lvl5pPr>
            <a:lvl6pPr marL="5221993" indent="0">
              <a:buNone/>
              <a:defRPr sz="3702" b="1"/>
            </a:lvl6pPr>
            <a:lvl7pPr marL="6266385" indent="0">
              <a:buNone/>
              <a:defRPr sz="3702" b="1"/>
            </a:lvl7pPr>
            <a:lvl8pPr marL="7310790" indent="0">
              <a:buNone/>
              <a:defRPr sz="3702" b="1"/>
            </a:lvl8pPr>
            <a:lvl9pPr marL="8355191" indent="0">
              <a:buNone/>
              <a:defRPr sz="37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2" y="869952"/>
            <a:ext cx="4444209" cy="1580517"/>
          </a:xfrm>
        </p:spPr>
        <p:txBody>
          <a:bodyPr/>
          <a:lstStyle>
            <a:lvl1pPr>
              <a:defRPr sz="5553"/>
            </a:lvl1pPr>
            <a:lvl2pPr>
              <a:defRPr sz="4936"/>
            </a:lvl2pPr>
            <a:lvl3pPr>
              <a:defRPr sz="4318"/>
            </a:lvl3pPr>
            <a:lvl4pPr>
              <a:defRPr sz="3702"/>
            </a:lvl4pPr>
            <a:lvl5pPr>
              <a:defRPr sz="3702"/>
            </a:lvl5pPr>
            <a:lvl6pPr>
              <a:defRPr sz="3702"/>
            </a:lvl6pPr>
            <a:lvl7pPr>
              <a:defRPr sz="3702"/>
            </a:lvl7pPr>
            <a:lvl8pPr>
              <a:defRPr sz="3702"/>
            </a:lvl8pPr>
            <a:lvl9pPr>
              <a:defRPr sz="3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614052"/>
            <a:ext cx="4445954" cy="255903"/>
          </a:xfrm>
        </p:spPr>
        <p:txBody>
          <a:bodyPr anchor="b"/>
          <a:lstStyle>
            <a:lvl1pPr marL="0" indent="0">
              <a:buNone/>
              <a:defRPr sz="5553" b="1"/>
            </a:lvl1pPr>
            <a:lvl2pPr marL="1044394" indent="0">
              <a:buNone/>
              <a:defRPr sz="4936" b="1"/>
            </a:lvl2pPr>
            <a:lvl3pPr marL="2088799" indent="0">
              <a:buNone/>
              <a:defRPr sz="4318" b="1"/>
            </a:lvl3pPr>
            <a:lvl4pPr marL="3133193" indent="0">
              <a:buNone/>
              <a:defRPr sz="3702" b="1"/>
            </a:lvl4pPr>
            <a:lvl5pPr marL="4177585" indent="0">
              <a:buNone/>
              <a:defRPr sz="3702" b="1"/>
            </a:lvl5pPr>
            <a:lvl6pPr marL="5221993" indent="0">
              <a:buNone/>
              <a:defRPr sz="3702" b="1"/>
            </a:lvl6pPr>
            <a:lvl7pPr marL="6266385" indent="0">
              <a:buNone/>
              <a:defRPr sz="3702" b="1"/>
            </a:lvl7pPr>
            <a:lvl8pPr marL="7310790" indent="0">
              <a:buNone/>
              <a:defRPr sz="3702" b="1"/>
            </a:lvl8pPr>
            <a:lvl9pPr marL="8355191" indent="0">
              <a:buNone/>
              <a:defRPr sz="37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869952"/>
            <a:ext cx="4445954" cy="1580517"/>
          </a:xfrm>
        </p:spPr>
        <p:txBody>
          <a:bodyPr/>
          <a:lstStyle>
            <a:lvl1pPr>
              <a:defRPr sz="5553"/>
            </a:lvl1pPr>
            <a:lvl2pPr>
              <a:defRPr sz="4936"/>
            </a:lvl2pPr>
            <a:lvl3pPr>
              <a:defRPr sz="4318"/>
            </a:lvl3pPr>
            <a:lvl4pPr>
              <a:defRPr sz="3702"/>
            </a:lvl4pPr>
            <a:lvl5pPr>
              <a:defRPr sz="3702"/>
            </a:lvl5pPr>
            <a:lvl6pPr>
              <a:defRPr sz="3702"/>
            </a:lvl6pPr>
            <a:lvl7pPr>
              <a:defRPr sz="3702"/>
            </a:lvl7pPr>
            <a:lvl8pPr>
              <a:defRPr sz="3702"/>
            </a:lvl8pPr>
            <a:lvl9pPr>
              <a:defRPr sz="3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0" y="109225"/>
            <a:ext cx="3309144" cy="464821"/>
          </a:xfrm>
        </p:spPr>
        <p:txBody>
          <a:bodyPr anchor="b"/>
          <a:lstStyle>
            <a:lvl1pPr algn="l">
              <a:defRPr sz="49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9" y="109226"/>
            <a:ext cx="5622925" cy="2341245"/>
          </a:xfrm>
        </p:spPr>
        <p:txBody>
          <a:bodyPr/>
          <a:lstStyle>
            <a:lvl1pPr>
              <a:defRPr sz="8022"/>
            </a:lvl1pPr>
            <a:lvl2pPr>
              <a:defRPr sz="6787"/>
            </a:lvl2pPr>
            <a:lvl3pPr>
              <a:defRPr sz="5553"/>
            </a:lvl3pPr>
            <a:lvl4pPr>
              <a:defRPr sz="4936"/>
            </a:lvl4pPr>
            <a:lvl5pPr>
              <a:defRPr sz="4936"/>
            </a:lvl5pPr>
            <a:lvl6pPr>
              <a:defRPr sz="4936"/>
            </a:lvl6pPr>
            <a:lvl7pPr>
              <a:defRPr sz="4936"/>
            </a:lvl7pPr>
            <a:lvl8pPr>
              <a:defRPr sz="4936"/>
            </a:lvl8pPr>
            <a:lvl9pPr>
              <a:defRPr sz="49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0" y="574046"/>
            <a:ext cx="3309144" cy="1876425"/>
          </a:xfrm>
        </p:spPr>
        <p:txBody>
          <a:bodyPr/>
          <a:lstStyle>
            <a:lvl1pPr marL="0" indent="0">
              <a:buNone/>
              <a:defRPr sz="3084"/>
            </a:lvl1pPr>
            <a:lvl2pPr marL="1044394" indent="0">
              <a:buNone/>
              <a:defRPr sz="2468"/>
            </a:lvl2pPr>
            <a:lvl3pPr marL="2088799" indent="0">
              <a:buNone/>
              <a:defRPr sz="1851"/>
            </a:lvl3pPr>
            <a:lvl4pPr marL="3133193" indent="0">
              <a:buNone/>
              <a:defRPr sz="1851"/>
            </a:lvl4pPr>
            <a:lvl5pPr marL="4177585" indent="0">
              <a:buNone/>
              <a:defRPr sz="1851"/>
            </a:lvl5pPr>
            <a:lvl6pPr marL="5221993" indent="0">
              <a:buNone/>
              <a:defRPr sz="1851"/>
            </a:lvl6pPr>
            <a:lvl7pPr marL="6266385" indent="0">
              <a:buNone/>
              <a:defRPr sz="1851"/>
            </a:lvl7pPr>
            <a:lvl8pPr marL="7310790" indent="0">
              <a:buNone/>
              <a:defRPr sz="1851"/>
            </a:lvl8pPr>
            <a:lvl9pPr marL="8355191" indent="0">
              <a:buNone/>
              <a:defRPr sz="18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2" y="1920247"/>
            <a:ext cx="6035040" cy="226695"/>
          </a:xfrm>
        </p:spPr>
        <p:txBody>
          <a:bodyPr anchor="b"/>
          <a:lstStyle>
            <a:lvl1pPr algn="l">
              <a:defRPr sz="493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2" y="245110"/>
            <a:ext cx="6035040" cy="1645920"/>
          </a:xfrm>
        </p:spPr>
        <p:txBody>
          <a:bodyPr/>
          <a:lstStyle>
            <a:lvl1pPr marL="0" indent="0">
              <a:buNone/>
              <a:defRPr sz="8022"/>
            </a:lvl1pPr>
            <a:lvl2pPr marL="1044394" indent="0">
              <a:buNone/>
              <a:defRPr sz="6787"/>
            </a:lvl2pPr>
            <a:lvl3pPr marL="2088799" indent="0">
              <a:buNone/>
              <a:defRPr sz="5553"/>
            </a:lvl3pPr>
            <a:lvl4pPr marL="3133193" indent="0">
              <a:buNone/>
              <a:defRPr sz="4936"/>
            </a:lvl4pPr>
            <a:lvl5pPr marL="4177585" indent="0">
              <a:buNone/>
              <a:defRPr sz="4936"/>
            </a:lvl5pPr>
            <a:lvl6pPr marL="5221993" indent="0">
              <a:buNone/>
              <a:defRPr sz="4936"/>
            </a:lvl6pPr>
            <a:lvl7pPr marL="6266385" indent="0">
              <a:buNone/>
              <a:defRPr sz="4936"/>
            </a:lvl7pPr>
            <a:lvl8pPr marL="7310790" indent="0">
              <a:buNone/>
              <a:defRPr sz="4936"/>
            </a:lvl8pPr>
            <a:lvl9pPr marL="8355191" indent="0">
              <a:buNone/>
              <a:defRPr sz="493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2" y="2146940"/>
            <a:ext cx="6035040" cy="321945"/>
          </a:xfrm>
        </p:spPr>
        <p:txBody>
          <a:bodyPr/>
          <a:lstStyle>
            <a:lvl1pPr marL="0" indent="0">
              <a:buNone/>
              <a:defRPr sz="3084"/>
            </a:lvl1pPr>
            <a:lvl2pPr marL="1044394" indent="0">
              <a:buNone/>
              <a:defRPr sz="2468"/>
            </a:lvl2pPr>
            <a:lvl3pPr marL="2088799" indent="0">
              <a:buNone/>
              <a:defRPr sz="1851"/>
            </a:lvl3pPr>
            <a:lvl4pPr marL="3133193" indent="0">
              <a:buNone/>
              <a:defRPr sz="1851"/>
            </a:lvl4pPr>
            <a:lvl5pPr marL="4177585" indent="0">
              <a:buNone/>
              <a:defRPr sz="1851"/>
            </a:lvl5pPr>
            <a:lvl6pPr marL="5221993" indent="0">
              <a:buNone/>
              <a:defRPr sz="1851"/>
            </a:lvl6pPr>
            <a:lvl7pPr marL="6266385" indent="0">
              <a:buNone/>
              <a:defRPr sz="1851"/>
            </a:lvl7pPr>
            <a:lvl8pPr marL="7310790" indent="0">
              <a:buNone/>
              <a:defRPr sz="1851"/>
            </a:lvl8pPr>
            <a:lvl9pPr marL="8355191" indent="0">
              <a:buNone/>
              <a:defRPr sz="18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3" y="109858"/>
            <a:ext cx="9052562" cy="457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3" y="640089"/>
            <a:ext cx="9052562" cy="1810385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5"/>
            <a:ext cx="2346960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3" y="2542545"/>
            <a:ext cx="3185163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2542545"/>
            <a:ext cx="2346960" cy="1460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394" rtl="0" eaLnBrk="1" latinLnBrk="0" hangingPunct="1">
        <a:spcBef>
          <a:spcPct val="0"/>
        </a:spcBef>
        <a:buNone/>
        <a:defRPr sz="9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95" indent="-783295" algn="l" defTabSz="1044394" rtl="0" eaLnBrk="1" latinLnBrk="0" hangingPunct="1">
        <a:spcBef>
          <a:spcPct val="20000"/>
        </a:spcBef>
        <a:buFont typeface="Arial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1pPr>
      <a:lvl2pPr marL="1697150" indent="-652744" algn="l" defTabSz="1044394" rtl="0" eaLnBrk="1" latinLnBrk="0" hangingPunct="1">
        <a:spcBef>
          <a:spcPct val="20000"/>
        </a:spcBef>
        <a:buFont typeface="Arial"/>
        <a:buChar char="–"/>
        <a:defRPr sz="6787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5" indent="-522190" algn="l" defTabSz="1044394" rtl="0" eaLnBrk="1" latinLnBrk="0" hangingPunct="1">
        <a:spcBef>
          <a:spcPct val="20000"/>
        </a:spcBef>
        <a:buFont typeface="Arial"/>
        <a:buChar char="•"/>
        <a:defRPr sz="5553" kern="1200">
          <a:solidFill>
            <a:schemeClr val="tx1"/>
          </a:solidFill>
          <a:latin typeface="+mn-lt"/>
          <a:ea typeface="+mn-ea"/>
          <a:cs typeface="+mn-cs"/>
        </a:defRPr>
      </a:lvl3pPr>
      <a:lvl4pPr marL="3655389" indent="-522190" algn="l" defTabSz="1044394" rtl="0" eaLnBrk="1" latinLnBrk="0" hangingPunct="1">
        <a:spcBef>
          <a:spcPct val="20000"/>
        </a:spcBef>
        <a:buFont typeface="Arial"/>
        <a:buChar char="–"/>
        <a:defRPr sz="4936" kern="1200">
          <a:solidFill>
            <a:schemeClr val="tx1"/>
          </a:solidFill>
          <a:latin typeface="+mn-lt"/>
          <a:ea typeface="+mn-ea"/>
          <a:cs typeface="+mn-cs"/>
        </a:defRPr>
      </a:lvl4pPr>
      <a:lvl5pPr marL="4699797" indent="-522190" algn="l" defTabSz="1044394" rtl="0" eaLnBrk="1" latinLnBrk="0" hangingPunct="1">
        <a:spcBef>
          <a:spcPct val="20000"/>
        </a:spcBef>
        <a:buFont typeface="Arial"/>
        <a:buChar char="»"/>
        <a:defRPr sz="4936" kern="1200">
          <a:solidFill>
            <a:schemeClr val="tx1"/>
          </a:solidFill>
          <a:latin typeface="+mn-lt"/>
          <a:ea typeface="+mn-ea"/>
          <a:cs typeface="+mn-cs"/>
        </a:defRPr>
      </a:lvl5pPr>
      <a:lvl6pPr marL="5744195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6pPr>
      <a:lvl7pPr marL="6788594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7pPr>
      <a:lvl8pPr marL="7832988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8pPr>
      <a:lvl9pPr marL="8877390" indent="-522190" algn="l" defTabSz="1044394" rtl="0" eaLnBrk="1" latinLnBrk="0" hangingPunct="1">
        <a:spcBef>
          <a:spcPct val="20000"/>
        </a:spcBef>
        <a:buFont typeface="Arial"/>
        <a:buChar char="•"/>
        <a:defRPr sz="4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1pPr>
      <a:lvl2pPr marL="1044394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2pPr>
      <a:lvl3pPr marL="2088799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3pPr>
      <a:lvl4pPr marL="3133193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4pPr>
      <a:lvl5pPr marL="4177585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5pPr>
      <a:lvl6pPr marL="5221993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6pPr>
      <a:lvl7pPr marL="6266385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7pPr>
      <a:lvl8pPr marL="7310790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8pPr>
      <a:lvl9pPr marL="8355191" algn="l" defTabSz="1044394" rtl="0" eaLnBrk="1" latinLnBrk="0" hangingPunct="1">
        <a:defRPr sz="4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E3B93BF-5C3F-BB4A-AA2E-597E1A81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29" y="81632"/>
            <a:ext cx="4529438" cy="26223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8A4DC8-F79A-6C49-9C26-1E31DDB44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0" y="532360"/>
            <a:ext cx="222250" cy="1720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E3F03B-071D-224D-AB4A-0D39CA383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34" y="82803"/>
            <a:ext cx="4709368" cy="26211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0F95E1-6045-3F4E-8F52-03378CF9D05A}"/>
              </a:ext>
            </a:extLst>
          </p:cNvPr>
          <p:cNvSpPr txBox="1"/>
          <p:nvPr/>
        </p:nvSpPr>
        <p:spPr>
          <a:xfrm>
            <a:off x="133221" y="-118883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408F52-7DB8-8E4E-9ED7-EDB401D5E322}"/>
              </a:ext>
            </a:extLst>
          </p:cNvPr>
          <p:cNvSpPr txBox="1"/>
          <p:nvPr/>
        </p:nvSpPr>
        <p:spPr>
          <a:xfrm>
            <a:off x="5120734" y="-86657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144</cp:revision>
  <dcterms:created xsi:type="dcterms:W3CDTF">2017-02-21T13:00:32Z</dcterms:created>
  <dcterms:modified xsi:type="dcterms:W3CDTF">2022-08-22T18:42:44Z</dcterms:modified>
</cp:coreProperties>
</file>