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2743200"/>
  <p:notesSz cx="6858000" cy="9144000"/>
  <p:defaultTextStyle>
    <a:defPPr>
      <a:defRPr lang="en-US"/>
    </a:defPPr>
    <a:lvl1pPr marL="0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1pPr>
    <a:lvl2pPr marL="229962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2pPr>
    <a:lvl3pPr marL="459927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3pPr>
    <a:lvl4pPr marL="689890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4pPr>
    <a:lvl5pPr marL="919852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5pPr>
    <a:lvl6pPr marL="1149818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6pPr>
    <a:lvl7pPr marL="1379780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7pPr>
    <a:lvl8pPr marL="1609746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8pPr>
    <a:lvl9pPr marL="1839709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/>
    <p:restoredTop sz="84421" autoAdjust="0"/>
  </p:normalViewPr>
  <p:slideViewPr>
    <p:cSldViewPr snapToGrid="0" snapToObjects="1">
      <p:cViewPr varScale="1">
        <p:scale>
          <a:sx n="215" d="100"/>
          <a:sy n="215" d="100"/>
        </p:scale>
        <p:origin x="200" y="688"/>
      </p:cViewPr>
      <p:guideLst>
        <p:guide orient="horz" pos="86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1pPr>
    <a:lvl2pPr marL="310557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2pPr>
    <a:lvl3pPr marL="621116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3pPr>
    <a:lvl4pPr marL="931674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4pPr>
    <a:lvl5pPr marL="1242233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5pPr>
    <a:lvl6pPr marL="1552791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6pPr>
    <a:lvl7pPr marL="1863349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7pPr>
    <a:lvl8pPr marL="2173908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8pPr>
    <a:lvl9pPr marL="2484466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60" y="852181"/>
            <a:ext cx="5829299" cy="5880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9" y="1554491"/>
            <a:ext cx="4800602" cy="7010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7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6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2" y="109857"/>
            <a:ext cx="1543050" cy="234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4" y="109857"/>
            <a:ext cx="4514850" cy="234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47" y="1762772"/>
            <a:ext cx="5829299" cy="544831"/>
          </a:xfrm>
        </p:spPr>
        <p:txBody>
          <a:bodyPr anchor="t"/>
          <a:lstStyle>
            <a:lvl1pPr algn="l">
              <a:defRPr sz="92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47" y="1162696"/>
            <a:ext cx="5829299" cy="600075"/>
          </a:xfrm>
        </p:spPr>
        <p:txBody>
          <a:bodyPr anchor="b"/>
          <a:lstStyle>
            <a:lvl1pPr marL="0" indent="0">
              <a:buNone/>
              <a:defRPr sz="4936">
                <a:solidFill>
                  <a:schemeClr val="tx1">
                    <a:tint val="75000"/>
                  </a:schemeClr>
                </a:solidFill>
              </a:defRPr>
            </a:lvl1pPr>
            <a:lvl2pPr marL="1044394" indent="0">
              <a:buNone/>
              <a:defRPr sz="4318">
                <a:solidFill>
                  <a:schemeClr val="tx1">
                    <a:tint val="75000"/>
                  </a:schemeClr>
                </a:solidFill>
              </a:defRPr>
            </a:lvl2pPr>
            <a:lvl3pPr marL="2088799" indent="0">
              <a:buNone/>
              <a:defRPr sz="3702">
                <a:solidFill>
                  <a:schemeClr val="tx1">
                    <a:tint val="75000"/>
                  </a:schemeClr>
                </a:solidFill>
              </a:defRPr>
            </a:lvl3pPr>
            <a:lvl4pPr marL="3133193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4pPr>
            <a:lvl5pPr marL="4177585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5pPr>
            <a:lvl6pPr marL="5221993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6pPr>
            <a:lvl7pPr marL="6266385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7pPr>
            <a:lvl8pPr marL="7310790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8pPr>
            <a:lvl9pPr marL="8355191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4" y="640093"/>
            <a:ext cx="3028952" cy="1810385"/>
          </a:xfrm>
        </p:spPr>
        <p:txBody>
          <a:bodyPr/>
          <a:lstStyle>
            <a:lvl1pPr>
              <a:defRPr sz="6787"/>
            </a:lvl1pPr>
            <a:lvl2pPr>
              <a:defRPr sz="5553"/>
            </a:lvl2pPr>
            <a:lvl3pPr>
              <a:defRPr sz="4936"/>
            </a:lvl3pPr>
            <a:lvl4pPr>
              <a:defRPr sz="4318"/>
            </a:lvl4pPr>
            <a:lvl5pPr>
              <a:defRPr sz="4318"/>
            </a:lvl5pPr>
            <a:lvl6pPr>
              <a:defRPr sz="4318"/>
            </a:lvl6pPr>
            <a:lvl7pPr>
              <a:defRPr sz="4318"/>
            </a:lvl7pPr>
            <a:lvl8pPr>
              <a:defRPr sz="4318"/>
            </a:lvl8pPr>
            <a:lvl9pPr>
              <a:defRPr sz="43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9" y="640093"/>
            <a:ext cx="3028952" cy="1810385"/>
          </a:xfrm>
        </p:spPr>
        <p:txBody>
          <a:bodyPr/>
          <a:lstStyle>
            <a:lvl1pPr>
              <a:defRPr sz="6787"/>
            </a:lvl1pPr>
            <a:lvl2pPr>
              <a:defRPr sz="5553"/>
            </a:lvl2pPr>
            <a:lvl3pPr>
              <a:defRPr sz="4936"/>
            </a:lvl3pPr>
            <a:lvl4pPr>
              <a:defRPr sz="4318"/>
            </a:lvl4pPr>
            <a:lvl5pPr>
              <a:defRPr sz="4318"/>
            </a:lvl5pPr>
            <a:lvl6pPr>
              <a:defRPr sz="4318"/>
            </a:lvl6pPr>
            <a:lvl7pPr>
              <a:defRPr sz="4318"/>
            </a:lvl7pPr>
            <a:lvl8pPr>
              <a:defRPr sz="4318"/>
            </a:lvl8pPr>
            <a:lvl9pPr>
              <a:defRPr sz="43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9" y="614056"/>
            <a:ext cx="3030143" cy="255903"/>
          </a:xfrm>
        </p:spPr>
        <p:txBody>
          <a:bodyPr anchor="b"/>
          <a:lstStyle>
            <a:lvl1pPr marL="0" indent="0">
              <a:buNone/>
              <a:defRPr sz="5553" b="1"/>
            </a:lvl1pPr>
            <a:lvl2pPr marL="1044394" indent="0">
              <a:buNone/>
              <a:defRPr sz="4936" b="1"/>
            </a:lvl2pPr>
            <a:lvl3pPr marL="2088799" indent="0">
              <a:buNone/>
              <a:defRPr sz="4318" b="1"/>
            </a:lvl3pPr>
            <a:lvl4pPr marL="3133193" indent="0">
              <a:buNone/>
              <a:defRPr sz="3702" b="1"/>
            </a:lvl4pPr>
            <a:lvl5pPr marL="4177585" indent="0">
              <a:buNone/>
              <a:defRPr sz="3702" b="1"/>
            </a:lvl5pPr>
            <a:lvl6pPr marL="5221993" indent="0">
              <a:buNone/>
              <a:defRPr sz="3702" b="1"/>
            </a:lvl6pPr>
            <a:lvl7pPr marL="6266385" indent="0">
              <a:buNone/>
              <a:defRPr sz="3702" b="1"/>
            </a:lvl7pPr>
            <a:lvl8pPr marL="7310790" indent="0">
              <a:buNone/>
              <a:defRPr sz="3702" b="1"/>
            </a:lvl8pPr>
            <a:lvl9pPr marL="8355191" indent="0">
              <a:buNone/>
              <a:defRPr sz="37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9" y="869956"/>
            <a:ext cx="3030143" cy="1580517"/>
          </a:xfrm>
        </p:spPr>
        <p:txBody>
          <a:bodyPr/>
          <a:lstStyle>
            <a:lvl1pPr>
              <a:defRPr sz="5553"/>
            </a:lvl1pPr>
            <a:lvl2pPr>
              <a:defRPr sz="4936"/>
            </a:lvl2pPr>
            <a:lvl3pPr>
              <a:defRPr sz="4318"/>
            </a:lvl3pPr>
            <a:lvl4pPr>
              <a:defRPr sz="3702"/>
            </a:lvl4pPr>
            <a:lvl5pPr>
              <a:defRPr sz="3702"/>
            </a:lvl5pPr>
            <a:lvl6pPr>
              <a:defRPr sz="3702"/>
            </a:lvl6pPr>
            <a:lvl7pPr>
              <a:defRPr sz="3702"/>
            </a:lvl7pPr>
            <a:lvl8pPr>
              <a:defRPr sz="3702"/>
            </a:lvl8pPr>
            <a:lvl9pPr>
              <a:defRPr sz="37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7" y="614056"/>
            <a:ext cx="3031332" cy="255903"/>
          </a:xfrm>
        </p:spPr>
        <p:txBody>
          <a:bodyPr anchor="b"/>
          <a:lstStyle>
            <a:lvl1pPr marL="0" indent="0">
              <a:buNone/>
              <a:defRPr sz="5553" b="1"/>
            </a:lvl1pPr>
            <a:lvl2pPr marL="1044394" indent="0">
              <a:buNone/>
              <a:defRPr sz="4936" b="1"/>
            </a:lvl2pPr>
            <a:lvl3pPr marL="2088799" indent="0">
              <a:buNone/>
              <a:defRPr sz="4318" b="1"/>
            </a:lvl3pPr>
            <a:lvl4pPr marL="3133193" indent="0">
              <a:buNone/>
              <a:defRPr sz="3702" b="1"/>
            </a:lvl4pPr>
            <a:lvl5pPr marL="4177585" indent="0">
              <a:buNone/>
              <a:defRPr sz="3702" b="1"/>
            </a:lvl5pPr>
            <a:lvl6pPr marL="5221993" indent="0">
              <a:buNone/>
              <a:defRPr sz="3702" b="1"/>
            </a:lvl6pPr>
            <a:lvl7pPr marL="6266385" indent="0">
              <a:buNone/>
              <a:defRPr sz="3702" b="1"/>
            </a:lvl7pPr>
            <a:lvl8pPr marL="7310790" indent="0">
              <a:buNone/>
              <a:defRPr sz="3702" b="1"/>
            </a:lvl8pPr>
            <a:lvl9pPr marL="8355191" indent="0">
              <a:buNone/>
              <a:defRPr sz="37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7" y="869956"/>
            <a:ext cx="3031332" cy="1580517"/>
          </a:xfrm>
        </p:spPr>
        <p:txBody>
          <a:bodyPr/>
          <a:lstStyle>
            <a:lvl1pPr>
              <a:defRPr sz="5553"/>
            </a:lvl1pPr>
            <a:lvl2pPr>
              <a:defRPr sz="4936"/>
            </a:lvl2pPr>
            <a:lvl3pPr>
              <a:defRPr sz="4318"/>
            </a:lvl3pPr>
            <a:lvl4pPr>
              <a:defRPr sz="3702"/>
            </a:lvl4pPr>
            <a:lvl5pPr>
              <a:defRPr sz="3702"/>
            </a:lvl5pPr>
            <a:lvl6pPr>
              <a:defRPr sz="3702"/>
            </a:lvl6pPr>
            <a:lvl7pPr>
              <a:defRPr sz="3702"/>
            </a:lvl7pPr>
            <a:lvl8pPr>
              <a:defRPr sz="3702"/>
            </a:lvl8pPr>
            <a:lvl9pPr>
              <a:defRPr sz="37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7" y="109229"/>
            <a:ext cx="2256235" cy="464821"/>
          </a:xfrm>
        </p:spPr>
        <p:txBody>
          <a:bodyPr anchor="b"/>
          <a:lstStyle>
            <a:lvl1pPr algn="l">
              <a:defRPr sz="49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9" y="109230"/>
            <a:ext cx="3833813" cy="2341245"/>
          </a:xfrm>
        </p:spPr>
        <p:txBody>
          <a:bodyPr/>
          <a:lstStyle>
            <a:lvl1pPr>
              <a:defRPr sz="8022"/>
            </a:lvl1pPr>
            <a:lvl2pPr>
              <a:defRPr sz="6787"/>
            </a:lvl2pPr>
            <a:lvl3pPr>
              <a:defRPr sz="5553"/>
            </a:lvl3pPr>
            <a:lvl4pPr>
              <a:defRPr sz="4936"/>
            </a:lvl4pPr>
            <a:lvl5pPr>
              <a:defRPr sz="4936"/>
            </a:lvl5pPr>
            <a:lvl6pPr>
              <a:defRPr sz="4936"/>
            </a:lvl6pPr>
            <a:lvl7pPr>
              <a:defRPr sz="4936"/>
            </a:lvl7pPr>
            <a:lvl8pPr>
              <a:defRPr sz="4936"/>
            </a:lvl8pPr>
            <a:lvl9pPr>
              <a:defRPr sz="49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7" y="574049"/>
            <a:ext cx="2256235" cy="1876425"/>
          </a:xfrm>
        </p:spPr>
        <p:txBody>
          <a:bodyPr/>
          <a:lstStyle>
            <a:lvl1pPr marL="0" indent="0">
              <a:buNone/>
              <a:defRPr sz="3084"/>
            </a:lvl1pPr>
            <a:lvl2pPr marL="1044394" indent="0">
              <a:buNone/>
              <a:defRPr sz="2468"/>
            </a:lvl2pPr>
            <a:lvl3pPr marL="2088799" indent="0">
              <a:buNone/>
              <a:defRPr sz="1851"/>
            </a:lvl3pPr>
            <a:lvl4pPr marL="3133193" indent="0">
              <a:buNone/>
              <a:defRPr sz="1851"/>
            </a:lvl4pPr>
            <a:lvl5pPr marL="4177585" indent="0">
              <a:buNone/>
              <a:defRPr sz="1851"/>
            </a:lvl5pPr>
            <a:lvl6pPr marL="5221993" indent="0">
              <a:buNone/>
              <a:defRPr sz="1851"/>
            </a:lvl6pPr>
            <a:lvl7pPr marL="6266385" indent="0">
              <a:buNone/>
              <a:defRPr sz="1851"/>
            </a:lvl7pPr>
            <a:lvl8pPr marL="7310790" indent="0">
              <a:buNone/>
              <a:defRPr sz="1851"/>
            </a:lvl8pPr>
            <a:lvl9pPr marL="8355191" indent="0">
              <a:buNone/>
              <a:defRPr sz="18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20" y="1920250"/>
            <a:ext cx="4114800" cy="226695"/>
          </a:xfrm>
        </p:spPr>
        <p:txBody>
          <a:bodyPr anchor="b"/>
          <a:lstStyle>
            <a:lvl1pPr algn="l">
              <a:defRPr sz="49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20" y="245110"/>
            <a:ext cx="4114800" cy="1645920"/>
          </a:xfrm>
        </p:spPr>
        <p:txBody>
          <a:bodyPr/>
          <a:lstStyle>
            <a:lvl1pPr marL="0" indent="0">
              <a:buNone/>
              <a:defRPr sz="8022"/>
            </a:lvl1pPr>
            <a:lvl2pPr marL="1044394" indent="0">
              <a:buNone/>
              <a:defRPr sz="6787"/>
            </a:lvl2pPr>
            <a:lvl3pPr marL="2088799" indent="0">
              <a:buNone/>
              <a:defRPr sz="5553"/>
            </a:lvl3pPr>
            <a:lvl4pPr marL="3133193" indent="0">
              <a:buNone/>
              <a:defRPr sz="4936"/>
            </a:lvl4pPr>
            <a:lvl5pPr marL="4177585" indent="0">
              <a:buNone/>
              <a:defRPr sz="4936"/>
            </a:lvl5pPr>
            <a:lvl6pPr marL="5221993" indent="0">
              <a:buNone/>
              <a:defRPr sz="4936"/>
            </a:lvl6pPr>
            <a:lvl7pPr marL="6266385" indent="0">
              <a:buNone/>
              <a:defRPr sz="4936"/>
            </a:lvl7pPr>
            <a:lvl8pPr marL="7310790" indent="0">
              <a:buNone/>
              <a:defRPr sz="4936"/>
            </a:lvl8pPr>
            <a:lvl9pPr marL="8355191" indent="0">
              <a:buNone/>
              <a:defRPr sz="493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20" y="2146944"/>
            <a:ext cx="4114800" cy="321945"/>
          </a:xfrm>
        </p:spPr>
        <p:txBody>
          <a:bodyPr/>
          <a:lstStyle>
            <a:lvl1pPr marL="0" indent="0">
              <a:buNone/>
              <a:defRPr sz="3084"/>
            </a:lvl1pPr>
            <a:lvl2pPr marL="1044394" indent="0">
              <a:buNone/>
              <a:defRPr sz="2468"/>
            </a:lvl2pPr>
            <a:lvl3pPr marL="2088799" indent="0">
              <a:buNone/>
              <a:defRPr sz="1851"/>
            </a:lvl3pPr>
            <a:lvl4pPr marL="3133193" indent="0">
              <a:buNone/>
              <a:defRPr sz="1851"/>
            </a:lvl4pPr>
            <a:lvl5pPr marL="4177585" indent="0">
              <a:buNone/>
              <a:defRPr sz="1851"/>
            </a:lvl5pPr>
            <a:lvl6pPr marL="5221993" indent="0">
              <a:buNone/>
              <a:defRPr sz="1851"/>
            </a:lvl6pPr>
            <a:lvl7pPr marL="6266385" indent="0">
              <a:buNone/>
              <a:defRPr sz="1851"/>
            </a:lvl7pPr>
            <a:lvl8pPr marL="7310790" indent="0">
              <a:buNone/>
              <a:defRPr sz="1851"/>
            </a:lvl8pPr>
            <a:lvl9pPr marL="8355191" indent="0">
              <a:buNone/>
              <a:defRPr sz="18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9" y="109858"/>
            <a:ext cx="6172202" cy="4572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9" y="640093"/>
            <a:ext cx="6172202" cy="1810385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2542549"/>
            <a:ext cx="1600200" cy="1460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3" y="2542549"/>
            <a:ext cx="2171702" cy="1460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2542549"/>
            <a:ext cx="1600200" cy="1460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394" rtl="0" eaLnBrk="1" latinLnBrk="0" hangingPunct="1">
        <a:spcBef>
          <a:spcPct val="0"/>
        </a:spcBef>
        <a:buNone/>
        <a:defRPr sz="9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295" indent="-783295" algn="l" defTabSz="1044394" rtl="0" eaLnBrk="1" latinLnBrk="0" hangingPunct="1">
        <a:spcBef>
          <a:spcPct val="20000"/>
        </a:spcBef>
        <a:buFont typeface="Arial"/>
        <a:buChar char="•"/>
        <a:defRPr sz="8022" kern="1200">
          <a:solidFill>
            <a:schemeClr val="tx1"/>
          </a:solidFill>
          <a:latin typeface="+mn-lt"/>
          <a:ea typeface="+mn-ea"/>
          <a:cs typeface="+mn-cs"/>
        </a:defRPr>
      </a:lvl1pPr>
      <a:lvl2pPr marL="1697150" indent="-652744" algn="l" defTabSz="1044394" rtl="0" eaLnBrk="1" latinLnBrk="0" hangingPunct="1">
        <a:spcBef>
          <a:spcPct val="20000"/>
        </a:spcBef>
        <a:buFont typeface="Arial"/>
        <a:buChar char="–"/>
        <a:defRPr sz="6787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5" indent="-522190" algn="l" defTabSz="1044394" rtl="0" eaLnBrk="1" latinLnBrk="0" hangingPunct="1">
        <a:spcBef>
          <a:spcPct val="20000"/>
        </a:spcBef>
        <a:buFont typeface="Arial"/>
        <a:buChar char="•"/>
        <a:defRPr sz="5553" kern="1200">
          <a:solidFill>
            <a:schemeClr val="tx1"/>
          </a:solidFill>
          <a:latin typeface="+mn-lt"/>
          <a:ea typeface="+mn-ea"/>
          <a:cs typeface="+mn-cs"/>
        </a:defRPr>
      </a:lvl3pPr>
      <a:lvl4pPr marL="3655389" indent="-522190" algn="l" defTabSz="1044394" rtl="0" eaLnBrk="1" latinLnBrk="0" hangingPunct="1">
        <a:spcBef>
          <a:spcPct val="20000"/>
        </a:spcBef>
        <a:buFont typeface="Arial"/>
        <a:buChar char="–"/>
        <a:defRPr sz="4936" kern="1200">
          <a:solidFill>
            <a:schemeClr val="tx1"/>
          </a:solidFill>
          <a:latin typeface="+mn-lt"/>
          <a:ea typeface="+mn-ea"/>
          <a:cs typeface="+mn-cs"/>
        </a:defRPr>
      </a:lvl4pPr>
      <a:lvl5pPr marL="4699797" indent="-522190" algn="l" defTabSz="1044394" rtl="0" eaLnBrk="1" latinLnBrk="0" hangingPunct="1">
        <a:spcBef>
          <a:spcPct val="20000"/>
        </a:spcBef>
        <a:buFont typeface="Arial"/>
        <a:buChar char="»"/>
        <a:defRPr sz="4936" kern="1200">
          <a:solidFill>
            <a:schemeClr val="tx1"/>
          </a:solidFill>
          <a:latin typeface="+mn-lt"/>
          <a:ea typeface="+mn-ea"/>
          <a:cs typeface="+mn-cs"/>
        </a:defRPr>
      </a:lvl5pPr>
      <a:lvl6pPr marL="5744195" indent="-522190" algn="l" defTabSz="1044394" rtl="0" eaLnBrk="1" latinLnBrk="0" hangingPunct="1">
        <a:spcBef>
          <a:spcPct val="20000"/>
        </a:spcBef>
        <a:buFont typeface="Arial"/>
        <a:buChar char="•"/>
        <a:defRPr sz="4936" kern="1200">
          <a:solidFill>
            <a:schemeClr val="tx1"/>
          </a:solidFill>
          <a:latin typeface="+mn-lt"/>
          <a:ea typeface="+mn-ea"/>
          <a:cs typeface="+mn-cs"/>
        </a:defRPr>
      </a:lvl6pPr>
      <a:lvl7pPr marL="6788594" indent="-522190" algn="l" defTabSz="1044394" rtl="0" eaLnBrk="1" latinLnBrk="0" hangingPunct="1">
        <a:spcBef>
          <a:spcPct val="20000"/>
        </a:spcBef>
        <a:buFont typeface="Arial"/>
        <a:buChar char="•"/>
        <a:defRPr sz="4936" kern="1200">
          <a:solidFill>
            <a:schemeClr val="tx1"/>
          </a:solidFill>
          <a:latin typeface="+mn-lt"/>
          <a:ea typeface="+mn-ea"/>
          <a:cs typeface="+mn-cs"/>
        </a:defRPr>
      </a:lvl7pPr>
      <a:lvl8pPr marL="7832988" indent="-522190" algn="l" defTabSz="1044394" rtl="0" eaLnBrk="1" latinLnBrk="0" hangingPunct="1">
        <a:spcBef>
          <a:spcPct val="20000"/>
        </a:spcBef>
        <a:buFont typeface="Arial"/>
        <a:buChar char="•"/>
        <a:defRPr sz="4936" kern="1200">
          <a:solidFill>
            <a:schemeClr val="tx1"/>
          </a:solidFill>
          <a:latin typeface="+mn-lt"/>
          <a:ea typeface="+mn-ea"/>
          <a:cs typeface="+mn-cs"/>
        </a:defRPr>
      </a:lvl8pPr>
      <a:lvl9pPr marL="8877390" indent="-522190" algn="l" defTabSz="1044394" rtl="0" eaLnBrk="1" latinLnBrk="0" hangingPunct="1">
        <a:spcBef>
          <a:spcPct val="20000"/>
        </a:spcBef>
        <a:buFont typeface="Arial"/>
        <a:buChar char="•"/>
        <a:defRPr sz="4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1pPr>
      <a:lvl2pPr marL="1044394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2pPr>
      <a:lvl3pPr marL="2088799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3pPr>
      <a:lvl4pPr marL="3133193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4pPr>
      <a:lvl5pPr marL="4177585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5pPr>
      <a:lvl6pPr marL="5221993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6pPr>
      <a:lvl7pPr marL="6266385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7pPr>
      <a:lvl8pPr marL="7310790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8pPr>
      <a:lvl9pPr marL="8355191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FAF6053-80F7-364D-8E46-68F538A8202C}"/>
              </a:ext>
            </a:extLst>
          </p:cNvPr>
          <p:cNvSpPr txBox="1"/>
          <p:nvPr/>
        </p:nvSpPr>
        <p:spPr>
          <a:xfrm>
            <a:off x="-66497" y="-118883"/>
            <a:ext cx="58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7E9E2-6C7A-3D4E-854E-3316B8747EA7}"/>
              </a:ext>
            </a:extLst>
          </p:cNvPr>
          <p:cNvSpPr txBox="1"/>
          <p:nvPr/>
        </p:nvSpPr>
        <p:spPr>
          <a:xfrm>
            <a:off x="3688111" y="-86657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78E72-FC41-4E45-9D96-50A399E6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6" y="0"/>
            <a:ext cx="2927667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31DC9-9A05-124E-995A-6491A3E02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434" y="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150</cp:revision>
  <dcterms:created xsi:type="dcterms:W3CDTF">2017-02-21T13:00:32Z</dcterms:created>
  <dcterms:modified xsi:type="dcterms:W3CDTF">2022-09-19T16:44:41Z</dcterms:modified>
</cp:coreProperties>
</file>