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400800" cy="3657600"/>
  <p:notesSz cx="6858000" cy="9144000"/>
  <p:defaultTextStyle>
    <a:defPPr>
      <a:defRPr lang="en-US"/>
    </a:defPPr>
    <a:lvl1pPr marL="0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1pPr>
    <a:lvl2pPr marL="260639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2pPr>
    <a:lvl3pPr marL="521282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3pPr>
    <a:lvl4pPr marL="781922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4pPr>
    <a:lvl5pPr marL="1042562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5pPr>
    <a:lvl6pPr marL="1303205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6pPr>
    <a:lvl7pPr marL="1563845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7pPr>
    <a:lvl8pPr marL="1824488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8pPr>
    <a:lvl9pPr marL="2085129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20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7"/>
    <p:restoredTop sz="84421" autoAdjust="0"/>
  </p:normalViewPr>
  <p:slideViewPr>
    <p:cSldViewPr snapToGrid="0" snapToObjects="1">
      <p:cViewPr varScale="1">
        <p:scale>
          <a:sx n="206" d="100"/>
          <a:sy n="206" d="100"/>
        </p:scale>
        <p:origin x="960" y="168"/>
      </p:cViewPr>
      <p:guideLst>
        <p:guide orient="horz" pos="1152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D33F-B151-5442-9D79-DA0A881D815F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43000"/>
            <a:ext cx="5400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EE6E3-C1B8-864C-83BE-63243A9C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9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1pPr>
    <a:lvl2pPr marL="351986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2pPr>
    <a:lvl3pPr marL="703974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3pPr>
    <a:lvl4pPr marL="1055961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4pPr>
    <a:lvl5pPr marL="1407948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5pPr>
    <a:lvl6pPr marL="1759935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6pPr>
    <a:lvl7pPr marL="2111922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7pPr>
    <a:lvl8pPr marL="2463910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8pPr>
    <a:lvl9pPr marL="2815897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8663" y="1143000"/>
            <a:ext cx="54006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EE6E3-C1B8-864C-83BE-63243A9C72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1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5" y="1136236"/>
            <a:ext cx="5440679" cy="7840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7" y="2072647"/>
            <a:ext cx="4480561" cy="93471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2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5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8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0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3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6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69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1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2" y="146477"/>
            <a:ext cx="1440180" cy="31208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4" y="146477"/>
            <a:ext cx="4213860" cy="31208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25" y="2350356"/>
            <a:ext cx="5440679" cy="726441"/>
          </a:xfrm>
        </p:spPr>
        <p:txBody>
          <a:bodyPr anchor="t"/>
          <a:lstStyle>
            <a:lvl1pPr algn="l">
              <a:defRPr sz="578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25" y="1550256"/>
            <a:ext cx="5440679" cy="800100"/>
          </a:xfrm>
        </p:spPr>
        <p:txBody>
          <a:bodyPr anchor="b"/>
          <a:lstStyle>
            <a:lvl1pPr marL="0" indent="0">
              <a:buNone/>
              <a:defRPr sz="3085">
                <a:solidFill>
                  <a:schemeClr val="tx1">
                    <a:tint val="75000"/>
                  </a:schemeClr>
                </a:solidFill>
              </a:defRPr>
            </a:lvl1pPr>
            <a:lvl2pPr marL="652746" indent="0">
              <a:buNone/>
              <a:defRPr sz="2699">
                <a:solidFill>
                  <a:schemeClr val="tx1">
                    <a:tint val="75000"/>
                  </a:schemeClr>
                </a:solidFill>
              </a:defRPr>
            </a:lvl2pPr>
            <a:lvl3pPr marL="1305499" indent="0">
              <a:buNone/>
              <a:defRPr sz="2314">
                <a:solidFill>
                  <a:schemeClr val="tx1">
                    <a:tint val="75000"/>
                  </a:schemeClr>
                </a:solidFill>
              </a:defRPr>
            </a:lvl3pPr>
            <a:lvl4pPr marL="1958246" indent="0">
              <a:buNone/>
              <a:defRPr sz="1927">
                <a:solidFill>
                  <a:schemeClr val="tx1">
                    <a:tint val="75000"/>
                  </a:schemeClr>
                </a:solidFill>
              </a:defRPr>
            </a:lvl4pPr>
            <a:lvl5pPr marL="2610990" indent="0">
              <a:buNone/>
              <a:defRPr sz="1927">
                <a:solidFill>
                  <a:schemeClr val="tx1">
                    <a:tint val="75000"/>
                  </a:schemeClr>
                </a:solidFill>
              </a:defRPr>
            </a:lvl5pPr>
            <a:lvl6pPr marL="3263746" indent="0">
              <a:buNone/>
              <a:defRPr sz="1927">
                <a:solidFill>
                  <a:schemeClr val="tx1">
                    <a:tint val="75000"/>
                  </a:schemeClr>
                </a:solidFill>
              </a:defRPr>
            </a:lvl6pPr>
            <a:lvl7pPr marL="3916490" indent="0">
              <a:buNone/>
              <a:defRPr sz="1927">
                <a:solidFill>
                  <a:schemeClr val="tx1">
                    <a:tint val="75000"/>
                  </a:schemeClr>
                </a:solidFill>
              </a:defRPr>
            </a:lvl7pPr>
            <a:lvl8pPr marL="4569244" indent="0">
              <a:buNone/>
              <a:defRPr sz="1927">
                <a:solidFill>
                  <a:schemeClr val="tx1">
                    <a:tint val="75000"/>
                  </a:schemeClr>
                </a:solidFill>
              </a:defRPr>
            </a:lvl8pPr>
            <a:lvl9pPr marL="5221994" indent="0">
              <a:buNone/>
              <a:defRPr sz="19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5" y="853451"/>
            <a:ext cx="2827021" cy="2413847"/>
          </a:xfrm>
        </p:spPr>
        <p:txBody>
          <a:bodyPr/>
          <a:lstStyle>
            <a:lvl1pPr>
              <a:defRPr sz="4242"/>
            </a:lvl1pPr>
            <a:lvl2pPr>
              <a:defRPr sz="3470"/>
            </a:lvl2pPr>
            <a:lvl3pPr>
              <a:defRPr sz="3085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9" y="853451"/>
            <a:ext cx="2827021" cy="2413847"/>
          </a:xfrm>
        </p:spPr>
        <p:txBody>
          <a:bodyPr/>
          <a:lstStyle>
            <a:lvl1pPr>
              <a:defRPr sz="4242"/>
            </a:lvl1pPr>
            <a:lvl2pPr>
              <a:defRPr sz="3470"/>
            </a:lvl2pPr>
            <a:lvl3pPr>
              <a:defRPr sz="3085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6" y="818734"/>
            <a:ext cx="2828133" cy="341205"/>
          </a:xfrm>
        </p:spPr>
        <p:txBody>
          <a:bodyPr anchor="b"/>
          <a:lstStyle>
            <a:lvl1pPr marL="0" indent="0">
              <a:buNone/>
              <a:defRPr sz="3470" b="1"/>
            </a:lvl1pPr>
            <a:lvl2pPr marL="652746" indent="0">
              <a:buNone/>
              <a:defRPr sz="3085" b="1"/>
            </a:lvl2pPr>
            <a:lvl3pPr marL="1305499" indent="0">
              <a:buNone/>
              <a:defRPr sz="2699" b="1"/>
            </a:lvl3pPr>
            <a:lvl4pPr marL="1958246" indent="0">
              <a:buNone/>
              <a:defRPr sz="2314" b="1"/>
            </a:lvl4pPr>
            <a:lvl5pPr marL="2610990" indent="0">
              <a:buNone/>
              <a:defRPr sz="2314" b="1"/>
            </a:lvl5pPr>
            <a:lvl6pPr marL="3263746" indent="0">
              <a:buNone/>
              <a:defRPr sz="2314" b="1"/>
            </a:lvl6pPr>
            <a:lvl7pPr marL="3916490" indent="0">
              <a:buNone/>
              <a:defRPr sz="2314" b="1"/>
            </a:lvl7pPr>
            <a:lvl8pPr marL="4569244" indent="0">
              <a:buNone/>
              <a:defRPr sz="2314" b="1"/>
            </a:lvl8pPr>
            <a:lvl9pPr marL="5221994" indent="0">
              <a:buNone/>
              <a:defRPr sz="23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6" y="1159934"/>
            <a:ext cx="2828133" cy="2107357"/>
          </a:xfrm>
        </p:spPr>
        <p:txBody>
          <a:bodyPr/>
          <a:lstStyle>
            <a:lvl1pPr>
              <a:defRPr sz="3470"/>
            </a:lvl1pPr>
            <a:lvl2pPr>
              <a:defRPr sz="3085"/>
            </a:lvl2pPr>
            <a:lvl3pPr>
              <a:defRPr sz="2699"/>
            </a:lvl3pPr>
            <a:lvl4pPr>
              <a:defRPr sz="2314"/>
            </a:lvl4pPr>
            <a:lvl5pPr>
              <a:defRPr sz="2314"/>
            </a:lvl5pPr>
            <a:lvl6pPr>
              <a:defRPr sz="2314"/>
            </a:lvl6pPr>
            <a:lvl7pPr>
              <a:defRPr sz="2314"/>
            </a:lvl7pPr>
            <a:lvl8pPr>
              <a:defRPr sz="2314"/>
            </a:lvl8pPr>
            <a:lvl9pPr>
              <a:defRPr sz="23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25" y="818734"/>
            <a:ext cx="2829243" cy="341205"/>
          </a:xfrm>
        </p:spPr>
        <p:txBody>
          <a:bodyPr anchor="b"/>
          <a:lstStyle>
            <a:lvl1pPr marL="0" indent="0">
              <a:buNone/>
              <a:defRPr sz="3470" b="1"/>
            </a:lvl1pPr>
            <a:lvl2pPr marL="652746" indent="0">
              <a:buNone/>
              <a:defRPr sz="3085" b="1"/>
            </a:lvl2pPr>
            <a:lvl3pPr marL="1305499" indent="0">
              <a:buNone/>
              <a:defRPr sz="2699" b="1"/>
            </a:lvl3pPr>
            <a:lvl4pPr marL="1958246" indent="0">
              <a:buNone/>
              <a:defRPr sz="2314" b="1"/>
            </a:lvl4pPr>
            <a:lvl5pPr marL="2610990" indent="0">
              <a:buNone/>
              <a:defRPr sz="2314" b="1"/>
            </a:lvl5pPr>
            <a:lvl6pPr marL="3263746" indent="0">
              <a:buNone/>
              <a:defRPr sz="2314" b="1"/>
            </a:lvl6pPr>
            <a:lvl7pPr marL="3916490" indent="0">
              <a:buNone/>
              <a:defRPr sz="2314" b="1"/>
            </a:lvl7pPr>
            <a:lvl8pPr marL="4569244" indent="0">
              <a:buNone/>
              <a:defRPr sz="2314" b="1"/>
            </a:lvl8pPr>
            <a:lvl9pPr marL="5221994" indent="0">
              <a:buNone/>
              <a:defRPr sz="23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25" y="1159934"/>
            <a:ext cx="2829243" cy="2107357"/>
          </a:xfrm>
        </p:spPr>
        <p:txBody>
          <a:bodyPr/>
          <a:lstStyle>
            <a:lvl1pPr>
              <a:defRPr sz="3470"/>
            </a:lvl1pPr>
            <a:lvl2pPr>
              <a:defRPr sz="3085"/>
            </a:lvl2pPr>
            <a:lvl3pPr>
              <a:defRPr sz="2699"/>
            </a:lvl3pPr>
            <a:lvl4pPr>
              <a:defRPr sz="2314"/>
            </a:lvl4pPr>
            <a:lvl5pPr>
              <a:defRPr sz="2314"/>
            </a:lvl5pPr>
            <a:lvl6pPr>
              <a:defRPr sz="2314"/>
            </a:lvl6pPr>
            <a:lvl7pPr>
              <a:defRPr sz="2314"/>
            </a:lvl7pPr>
            <a:lvl8pPr>
              <a:defRPr sz="2314"/>
            </a:lvl8pPr>
            <a:lvl9pPr>
              <a:defRPr sz="23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7" y="145633"/>
            <a:ext cx="2105819" cy="619761"/>
          </a:xfrm>
        </p:spPr>
        <p:txBody>
          <a:bodyPr anchor="b"/>
          <a:lstStyle>
            <a:lvl1pPr algn="l">
              <a:defRPr sz="308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44" y="145633"/>
            <a:ext cx="3578225" cy="3121660"/>
          </a:xfrm>
        </p:spPr>
        <p:txBody>
          <a:bodyPr/>
          <a:lstStyle>
            <a:lvl1pPr>
              <a:defRPr sz="5014"/>
            </a:lvl1pPr>
            <a:lvl2pPr>
              <a:defRPr sz="4242"/>
            </a:lvl2pPr>
            <a:lvl3pPr>
              <a:defRPr sz="3470"/>
            </a:lvl3pPr>
            <a:lvl4pPr>
              <a:defRPr sz="3085"/>
            </a:lvl4pPr>
            <a:lvl5pPr>
              <a:defRPr sz="3085"/>
            </a:lvl5pPr>
            <a:lvl6pPr>
              <a:defRPr sz="3085"/>
            </a:lvl6pPr>
            <a:lvl7pPr>
              <a:defRPr sz="3085"/>
            </a:lvl7pPr>
            <a:lvl8pPr>
              <a:defRPr sz="3085"/>
            </a:lvl8pPr>
            <a:lvl9pPr>
              <a:defRPr sz="30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7" y="765393"/>
            <a:ext cx="2105819" cy="2501901"/>
          </a:xfrm>
        </p:spPr>
        <p:txBody>
          <a:bodyPr/>
          <a:lstStyle>
            <a:lvl1pPr marL="0" indent="0">
              <a:buNone/>
              <a:defRPr sz="1927"/>
            </a:lvl1pPr>
            <a:lvl2pPr marL="652746" indent="0">
              <a:buNone/>
              <a:defRPr sz="1542"/>
            </a:lvl2pPr>
            <a:lvl3pPr marL="1305499" indent="0">
              <a:buNone/>
              <a:defRPr sz="1157"/>
            </a:lvl3pPr>
            <a:lvl4pPr marL="1958246" indent="0">
              <a:buNone/>
              <a:defRPr sz="1157"/>
            </a:lvl4pPr>
            <a:lvl5pPr marL="2610990" indent="0">
              <a:buNone/>
              <a:defRPr sz="1157"/>
            </a:lvl5pPr>
            <a:lvl6pPr marL="3263746" indent="0">
              <a:buNone/>
              <a:defRPr sz="1157"/>
            </a:lvl6pPr>
            <a:lvl7pPr marL="3916490" indent="0">
              <a:buNone/>
              <a:defRPr sz="1157"/>
            </a:lvl7pPr>
            <a:lvl8pPr marL="4569244" indent="0">
              <a:buNone/>
              <a:defRPr sz="1157"/>
            </a:lvl8pPr>
            <a:lvl9pPr marL="5221994" indent="0">
              <a:buNone/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5" y="2560329"/>
            <a:ext cx="3840480" cy="302259"/>
          </a:xfrm>
        </p:spPr>
        <p:txBody>
          <a:bodyPr anchor="b"/>
          <a:lstStyle>
            <a:lvl1pPr algn="l">
              <a:defRPr sz="308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5" y="326814"/>
            <a:ext cx="3840480" cy="2194560"/>
          </a:xfrm>
        </p:spPr>
        <p:txBody>
          <a:bodyPr/>
          <a:lstStyle>
            <a:lvl1pPr marL="0" indent="0">
              <a:buNone/>
              <a:defRPr sz="5014"/>
            </a:lvl1pPr>
            <a:lvl2pPr marL="652746" indent="0">
              <a:buNone/>
              <a:defRPr sz="4242"/>
            </a:lvl2pPr>
            <a:lvl3pPr marL="1305499" indent="0">
              <a:buNone/>
              <a:defRPr sz="3470"/>
            </a:lvl3pPr>
            <a:lvl4pPr marL="1958246" indent="0">
              <a:buNone/>
              <a:defRPr sz="3085"/>
            </a:lvl4pPr>
            <a:lvl5pPr marL="2610990" indent="0">
              <a:buNone/>
              <a:defRPr sz="3085"/>
            </a:lvl5pPr>
            <a:lvl6pPr marL="3263746" indent="0">
              <a:buNone/>
              <a:defRPr sz="3085"/>
            </a:lvl6pPr>
            <a:lvl7pPr marL="3916490" indent="0">
              <a:buNone/>
              <a:defRPr sz="3085"/>
            </a:lvl7pPr>
            <a:lvl8pPr marL="4569244" indent="0">
              <a:buNone/>
              <a:defRPr sz="3085"/>
            </a:lvl8pPr>
            <a:lvl9pPr marL="5221994" indent="0">
              <a:buNone/>
              <a:defRPr sz="308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5" y="2862585"/>
            <a:ext cx="3840480" cy="429261"/>
          </a:xfrm>
        </p:spPr>
        <p:txBody>
          <a:bodyPr/>
          <a:lstStyle>
            <a:lvl1pPr marL="0" indent="0">
              <a:buNone/>
              <a:defRPr sz="1927"/>
            </a:lvl1pPr>
            <a:lvl2pPr marL="652746" indent="0">
              <a:buNone/>
              <a:defRPr sz="1542"/>
            </a:lvl2pPr>
            <a:lvl3pPr marL="1305499" indent="0">
              <a:buNone/>
              <a:defRPr sz="1157"/>
            </a:lvl3pPr>
            <a:lvl4pPr marL="1958246" indent="0">
              <a:buNone/>
              <a:defRPr sz="1157"/>
            </a:lvl4pPr>
            <a:lvl5pPr marL="2610990" indent="0">
              <a:buNone/>
              <a:defRPr sz="1157"/>
            </a:lvl5pPr>
            <a:lvl6pPr marL="3263746" indent="0">
              <a:buNone/>
              <a:defRPr sz="1157"/>
            </a:lvl6pPr>
            <a:lvl7pPr marL="3916490" indent="0">
              <a:buNone/>
              <a:defRPr sz="1157"/>
            </a:lvl7pPr>
            <a:lvl8pPr marL="4569244" indent="0">
              <a:buNone/>
              <a:defRPr sz="1157"/>
            </a:lvl8pPr>
            <a:lvl9pPr marL="5221994" indent="0">
              <a:buNone/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7" y="146478"/>
            <a:ext cx="5760721" cy="6096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7" y="853451"/>
            <a:ext cx="5760721" cy="2413847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3390058"/>
            <a:ext cx="1493520" cy="194733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15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1" y="3390058"/>
            <a:ext cx="2026922" cy="194733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15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3390058"/>
            <a:ext cx="1493520" cy="194733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15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2746" rtl="0" eaLnBrk="1" latinLnBrk="0" hangingPunct="1">
        <a:spcBef>
          <a:spcPct val="0"/>
        </a:spcBef>
        <a:buNone/>
        <a:defRPr sz="6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559" indent="-489559" algn="l" defTabSz="652746" rtl="0" eaLnBrk="1" latinLnBrk="0" hangingPunct="1">
        <a:spcBef>
          <a:spcPct val="20000"/>
        </a:spcBef>
        <a:buFont typeface="Arial"/>
        <a:buChar char="•"/>
        <a:defRPr sz="5014" kern="1200">
          <a:solidFill>
            <a:schemeClr val="tx1"/>
          </a:solidFill>
          <a:latin typeface="+mn-lt"/>
          <a:ea typeface="+mn-ea"/>
          <a:cs typeface="+mn-cs"/>
        </a:defRPr>
      </a:lvl1pPr>
      <a:lvl2pPr marL="1060719" indent="-407965" algn="l" defTabSz="652746" rtl="0" eaLnBrk="1" latinLnBrk="0" hangingPunct="1">
        <a:spcBef>
          <a:spcPct val="20000"/>
        </a:spcBef>
        <a:buFont typeface="Arial"/>
        <a:buChar char="–"/>
        <a:defRPr sz="4242" kern="1200">
          <a:solidFill>
            <a:schemeClr val="tx1"/>
          </a:solidFill>
          <a:latin typeface="+mn-lt"/>
          <a:ea typeface="+mn-ea"/>
          <a:cs typeface="+mn-cs"/>
        </a:defRPr>
      </a:lvl2pPr>
      <a:lvl3pPr marL="1631872" indent="-326369" algn="l" defTabSz="652746" rtl="0" eaLnBrk="1" latinLnBrk="0" hangingPunct="1">
        <a:spcBef>
          <a:spcPct val="20000"/>
        </a:spcBef>
        <a:buFont typeface="Arial"/>
        <a:buChar char="•"/>
        <a:defRPr sz="3470" kern="1200">
          <a:solidFill>
            <a:schemeClr val="tx1"/>
          </a:solidFill>
          <a:latin typeface="+mn-lt"/>
          <a:ea typeface="+mn-ea"/>
          <a:cs typeface="+mn-cs"/>
        </a:defRPr>
      </a:lvl3pPr>
      <a:lvl4pPr marL="2284618" indent="-326369" algn="l" defTabSz="652746" rtl="0" eaLnBrk="1" latinLnBrk="0" hangingPunct="1">
        <a:spcBef>
          <a:spcPct val="20000"/>
        </a:spcBef>
        <a:buFont typeface="Arial"/>
        <a:buChar char="–"/>
        <a:defRPr sz="3085" kern="1200">
          <a:solidFill>
            <a:schemeClr val="tx1"/>
          </a:solidFill>
          <a:latin typeface="+mn-lt"/>
          <a:ea typeface="+mn-ea"/>
          <a:cs typeface="+mn-cs"/>
        </a:defRPr>
      </a:lvl4pPr>
      <a:lvl5pPr marL="2937373" indent="-326369" algn="l" defTabSz="652746" rtl="0" eaLnBrk="1" latinLnBrk="0" hangingPunct="1">
        <a:spcBef>
          <a:spcPct val="20000"/>
        </a:spcBef>
        <a:buFont typeface="Arial"/>
        <a:buChar char="»"/>
        <a:defRPr sz="3085" kern="1200">
          <a:solidFill>
            <a:schemeClr val="tx1"/>
          </a:solidFill>
          <a:latin typeface="+mn-lt"/>
          <a:ea typeface="+mn-ea"/>
          <a:cs typeface="+mn-cs"/>
        </a:defRPr>
      </a:lvl5pPr>
      <a:lvl6pPr marL="3590122" indent="-326369" algn="l" defTabSz="652746" rtl="0" eaLnBrk="1" latinLnBrk="0" hangingPunct="1">
        <a:spcBef>
          <a:spcPct val="20000"/>
        </a:spcBef>
        <a:buFont typeface="Arial"/>
        <a:buChar char="•"/>
        <a:defRPr sz="3085" kern="1200">
          <a:solidFill>
            <a:schemeClr val="tx1"/>
          </a:solidFill>
          <a:latin typeface="+mn-lt"/>
          <a:ea typeface="+mn-ea"/>
          <a:cs typeface="+mn-cs"/>
        </a:defRPr>
      </a:lvl6pPr>
      <a:lvl7pPr marL="4242871" indent="-326369" algn="l" defTabSz="652746" rtl="0" eaLnBrk="1" latinLnBrk="0" hangingPunct="1">
        <a:spcBef>
          <a:spcPct val="20000"/>
        </a:spcBef>
        <a:buFont typeface="Arial"/>
        <a:buChar char="•"/>
        <a:defRPr sz="3085" kern="1200">
          <a:solidFill>
            <a:schemeClr val="tx1"/>
          </a:solidFill>
          <a:latin typeface="+mn-lt"/>
          <a:ea typeface="+mn-ea"/>
          <a:cs typeface="+mn-cs"/>
        </a:defRPr>
      </a:lvl7pPr>
      <a:lvl8pPr marL="4895618" indent="-326369" algn="l" defTabSz="652746" rtl="0" eaLnBrk="1" latinLnBrk="0" hangingPunct="1">
        <a:spcBef>
          <a:spcPct val="20000"/>
        </a:spcBef>
        <a:buFont typeface="Arial"/>
        <a:buChar char="•"/>
        <a:defRPr sz="3085" kern="1200">
          <a:solidFill>
            <a:schemeClr val="tx1"/>
          </a:solidFill>
          <a:latin typeface="+mn-lt"/>
          <a:ea typeface="+mn-ea"/>
          <a:cs typeface="+mn-cs"/>
        </a:defRPr>
      </a:lvl8pPr>
      <a:lvl9pPr marL="5548369" indent="-326369" algn="l" defTabSz="652746" rtl="0" eaLnBrk="1" latinLnBrk="0" hangingPunct="1">
        <a:spcBef>
          <a:spcPct val="20000"/>
        </a:spcBef>
        <a:buFont typeface="Arial"/>
        <a:buChar char="•"/>
        <a:defRPr sz="30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274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1pPr>
      <a:lvl2pPr marL="652746" algn="l" defTabSz="65274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2pPr>
      <a:lvl3pPr marL="1305499" algn="l" defTabSz="65274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3pPr>
      <a:lvl4pPr marL="1958246" algn="l" defTabSz="65274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610990" algn="l" defTabSz="65274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263746" algn="l" defTabSz="65274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16490" algn="l" defTabSz="65274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244" algn="l" defTabSz="65274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221994" algn="l" defTabSz="65274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1B13FE6-2A36-AB45-AADE-03B1FF6AE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1354"/>
            <a:ext cx="6400800" cy="12481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03F86B-D08D-DC41-8933-AD4D2D82F48B}"/>
              </a:ext>
            </a:extLst>
          </p:cNvPr>
          <p:cNvSpPr txBox="1"/>
          <p:nvPr/>
        </p:nvSpPr>
        <p:spPr>
          <a:xfrm>
            <a:off x="-66497" y="-118883"/>
            <a:ext cx="589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95CA9D-C577-5441-A544-9A7C572AB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86000"/>
            <a:ext cx="6400800" cy="13014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DF4531-63AD-0445-84A5-63092CB46B50}"/>
              </a:ext>
            </a:extLst>
          </p:cNvPr>
          <p:cNvSpPr txBox="1"/>
          <p:nvPr/>
        </p:nvSpPr>
        <p:spPr>
          <a:xfrm>
            <a:off x="-66497" y="1880398"/>
            <a:ext cx="589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6405</TotalTime>
  <Words>3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144</cp:revision>
  <dcterms:created xsi:type="dcterms:W3CDTF">2017-02-21T13:00:32Z</dcterms:created>
  <dcterms:modified xsi:type="dcterms:W3CDTF">2023-05-17T17:21:02Z</dcterms:modified>
</cp:coreProperties>
</file>