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80175" cy="1800225"/>
  <p:notesSz cx="6858000" cy="9144000"/>
  <p:defaultTextStyle>
    <a:defPPr>
      <a:defRPr lang="en-US"/>
    </a:defPPr>
    <a:lvl1pPr marL="0" algn="l" defTabSz="181095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1pPr>
    <a:lvl2pPr marL="181095" algn="l" defTabSz="181095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2pPr>
    <a:lvl3pPr marL="362193" algn="l" defTabSz="181095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3pPr>
    <a:lvl4pPr marL="543288" algn="l" defTabSz="181095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4pPr>
    <a:lvl5pPr marL="724383" algn="l" defTabSz="181095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5pPr>
    <a:lvl6pPr marL="905482" algn="l" defTabSz="181095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6pPr>
    <a:lvl7pPr marL="1086577" algn="l" defTabSz="181095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7pPr>
    <a:lvl8pPr marL="1267675" algn="l" defTabSz="181095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8pPr>
    <a:lvl9pPr marL="1448771" algn="l" defTabSz="181095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2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2"/>
    <p:restoredTop sz="84421" autoAdjust="0"/>
  </p:normalViewPr>
  <p:slideViewPr>
    <p:cSldViewPr snapToGrid="0" snapToObjects="1">
      <p:cViewPr varScale="1">
        <p:scale>
          <a:sx n="169" d="100"/>
          <a:sy n="169" d="100"/>
        </p:scale>
        <p:origin x="176" y="1584"/>
      </p:cViewPr>
      <p:guideLst>
        <p:guide orient="horz" pos="567"/>
        <p:guide pos="20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24075" y="1143000"/>
            <a:ext cx="11106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9129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1pPr>
    <a:lvl2pPr marL="244564" algn="l" defTabSz="489129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2pPr>
    <a:lvl3pPr marL="489129" algn="l" defTabSz="489129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3pPr>
    <a:lvl4pPr marL="733693" algn="l" defTabSz="489129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4pPr>
    <a:lvl5pPr marL="978258" algn="l" defTabSz="489129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5pPr>
    <a:lvl6pPr marL="1222823" algn="l" defTabSz="489129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6pPr>
    <a:lvl7pPr marL="1467387" algn="l" defTabSz="489129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7pPr>
    <a:lvl8pPr marL="1711953" algn="l" defTabSz="489129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8pPr>
    <a:lvl9pPr marL="1956517" algn="l" defTabSz="489129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24075" y="1143000"/>
            <a:ext cx="11106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24" y="559246"/>
            <a:ext cx="5508148" cy="385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4" y="1020135"/>
            <a:ext cx="4536125" cy="460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7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4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10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80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5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221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9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6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9" y="72094"/>
            <a:ext cx="1458039" cy="15360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3" y="72094"/>
            <a:ext cx="4266114" cy="15360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902" y="1156819"/>
            <a:ext cx="5508148" cy="357546"/>
          </a:xfrm>
        </p:spPr>
        <p:txBody>
          <a:bodyPr anchor="t"/>
          <a:lstStyle>
            <a:lvl1pPr algn="l">
              <a:defRPr sz="77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02" y="763020"/>
            <a:ext cx="5508148" cy="393800"/>
          </a:xfrm>
        </p:spPr>
        <p:txBody>
          <a:bodyPr anchor="b"/>
          <a:lstStyle>
            <a:lvl1pPr marL="0" indent="0">
              <a:buNone/>
              <a:defRPr sz="4113">
                <a:solidFill>
                  <a:schemeClr val="tx1">
                    <a:tint val="75000"/>
                  </a:schemeClr>
                </a:solidFill>
              </a:defRPr>
            </a:lvl1pPr>
            <a:lvl2pPr marL="870189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2pPr>
            <a:lvl3pPr marL="1740387" indent="0">
              <a:buNone/>
              <a:defRPr sz="3085">
                <a:solidFill>
                  <a:schemeClr val="tx1">
                    <a:tint val="75000"/>
                  </a:schemeClr>
                </a:solidFill>
              </a:defRPr>
            </a:lvl3pPr>
            <a:lvl4pPr marL="2610576" indent="0">
              <a:buNone/>
              <a:defRPr sz="2570">
                <a:solidFill>
                  <a:schemeClr val="tx1">
                    <a:tint val="75000"/>
                  </a:schemeClr>
                </a:solidFill>
              </a:defRPr>
            </a:lvl4pPr>
            <a:lvl5pPr marL="3480764" indent="0">
              <a:buNone/>
              <a:defRPr sz="2570">
                <a:solidFill>
                  <a:schemeClr val="tx1">
                    <a:tint val="75000"/>
                  </a:schemeClr>
                </a:solidFill>
              </a:defRPr>
            </a:lvl5pPr>
            <a:lvl6pPr marL="4350965" indent="0">
              <a:buNone/>
              <a:defRPr sz="2570">
                <a:solidFill>
                  <a:schemeClr val="tx1">
                    <a:tint val="75000"/>
                  </a:schemeClr>
                </a:solidFill>
              </a:defRPr>
            </a:lvl6pPr>
            <a:lvl7pPr marL="5221152" indent="0">
              <a:buNone/>
              <a:defRPr sz="2570">
                <a:solidFill>
                  <a:schemeClr val="tx1">
                    <a:tint val="75000"/>
                  </a:schemeClr>
                </a:solidFill>
              </a:defRPr>
            </a:lvl7pPr>
            <a:lvl8pPr marL="6091350" indent="0">
              <a:buNone/>
              <a:defRPr sz="2570">
                <a:solidFill>
                  <a:schemeClr val="tx1">
                    <a:tint val="75000"/>
                  </a:schemeClr>
                </a:solidFill>
              </a:defRPr>
            </a:lvl8pPr>
            <a:lvl9pPr marL="6961545" indent="0">
              <a:buNone/>
              <a:defRPr sz="25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2" y="420063"/>
            <a:ext cx="2862080" cy="1188065"/>
          </a:xfrm>
        </p:spPr>
        <p:txBody>
          <a:bodyPr/>
          <a:lstStyle>
            <a:lvl1pPr>
              <a:defRPr sz="5655"/>
            </a:lvl1pPr>
            <a:lvl2pPr>
              <a:defRPr sz="4627"/>
            </a:lvl2pPr>
            <a:lvl3pPr>
              <a:defRPr sz="4113"/>
            </a:lvl3pPr>
            <a:lvl4pPr>
              <a:defRPr sz="3598"/>
            </a:lvl4pPr>
            <a:lvl5pPr>
              <a:defRPr sz="3598"/>
            </a:lvl5pPr>
            <a:lvl6pPr>
              <a:defRPr sz="3598"/>
            </a:lvl6pPr>
            <a:lvl7pPr>
              <a:defRPr sz="3598"/>
            </a:lvl7pPr>
            <a:lvl8pPr>
              <a:defRPr sz="3598"/>
            </a:lvl8pPr>
            <a:lvl9pPr>
              <a:defRPr sz="3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6" y="420063"/>
            <a:ext cx="2862080" cy="1188065"/>
          </a:xfrm>
        </p:spPr>
        <p:txBody>
          <a:bodyPr/>
          <a:lstStyle>
            <a:lvl1pPr>
              <a:defRPr sz="5655"/>
            </a:lvl1pPr>
            <a:lvl2pPr>
              <a:defRPr sz="4627"/>
            </a:lvl2pPr>
            <a:lvl3pPr>
              <a:defRPr sz="4113"/>
            </a:lvl3pPr>
            <a:lvl4pPr>
              <a:defRPr sz="3598"/>
            </a:lvl4pPr>
            <a:lvl5pPr>
              <a:defRPr sz="3598"/>
            </a:lvl5pPr>
            <a:lvl6pPr>
              <a:defRPr sz="3598"/>
            </a:lvl6pPr>
            <a:lvl7pPr>
              <a:defRPr sz="3598"/>
            </a:lvl7pPr>
            <a:lvl8pPr>
              <a:defRPr sz="3598"/>
            </a:lvl8pPr>
            <a:lvl9pPr>
              <a:defRPr sz="3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7" y="402975"/>
            <a:ext cx="2863205" cy="167936"/>
          </a:xfrm>
        </p:spPr>
        <p:txBody>
          <a:bodyPr anchor="b"/>
          <a:lstStyle>
            <a:lvl1pPr marL="0" indent="0">
              <a:buNone/>
              <a:defRPr sz="4627" b="1"/>
            </a:lvl1pPr>
            <a:lvl2pPr marL="870189" indent="0">
              <a:buNone/>
              <a:defRPr sz="4113" b="1"/>
            </a:lvl2pPr>
            <a:lvl3pPr marL="1740387" indent="0">
              <a:buNone/>
              <a:defRPr sz="3598" b="1"/>
            </a:lvl3pPr>
            <a:lvl4pPr marL="2610576" indent="0">
              <a:buNone/>
              <a:defRPr sz="3085" b="1"/>
            </a:lvl4pPr>
            <a:lvl5pPr marL="3480764" indent="0">
              <a:buNone/>
              <a:defRPr sz="3085" b="1"/>
            </a:lvl5pPr>
            <a:lvl6pPr marL="4350965" indent="0">
              <a:buNone/>
              <a:defRPr sz="3085" b="1"/>
            </a:lvl6pPr>
            <a:lvl7pPr marL="5221152" indent="0">
              <a:buNone/>
              <a:defRPr sz="3085" b="1"/>
            </a:lvl7pPr>
            <a:lvl8pPr marL="6091350" indent="0">
              <a:buNone/>
              <a:defRPr sz="3085" b="1"/>
            </a:lvl8pPr>
            <a:lvl9pPr marL="6961545" indent="0">
              <a:buNone/>
              <a:defRPr sz="30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7" y="570909"/>
            <a:ext cx="2863205" cy="1037214"/>
          </a:xfrm>
        </p:spPr>
        <p:txBody>
          <a:bodyPr/>
          <a:lstStyle>
            <a:lvl1pPr>
              <a:defRPr sz="4627"/>
            </a:lvl1pPr>
            <a:lvl2pPr>
              <a:defRPr sz="4113"/>
            </a:lvl2pPr>
            <a:lvl3pPr>
              <a:defRPr sz="3598"/>
            </a:lvl3pPr>
            <a:lvl4pPr>
              <a:defRPr sz="3085"/>
            </a:lvl4pPr>
            <a:lvl5pPr>
              <a:defRPr sz="3085"/>
            </a:lvl5pPr>
            <a:lvl6pPr>
              <a:defRPr sz="3085"/>
            </a:lvl6pPr>
            <a:lvl7pPr>
              <a:defRPr sz="3085"/>
            </a:lvl7pPr>
            <a:lvl8pPr>
              <a:defRPr sz="3085"/>
            </a:lvl8pPr>
            <a:lvl9pPr>
              <a:defRPr sz="30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7" y="402975"/>
            <a:ext cx="2864328" cy="167936"/>
          </a:xfrm>
        </p:spPr>
        <p:txBody>
          <a:bodyPr anchor="b"/>
          <a:lstStyle>
            <a:lvl1pPr marL="0" indent="0">
              <a:buNone/>
              <a:defRPr sz="4627" b="1"/>
            </a:lvl1pPr>
            <a:lvl2pPr marL="870189" indent="0">
              <a:buNone/>
              <a:defRPr sz="4113" b="1"/>
            </a:lvl2pPr>
            <a:lvl3pPr marL="1740387" indent="0">
              <a:buNone/>
              <a:defRPr sz="3598" b="1"/>
            </a:lvl3pPr>
            <a:lvl4pPr marL="2610576" indent="0">
              <a:buNone/>
              <a:defRPr sz="3085" b="1"/>
            </a:lvl4pPr>
            <a:lvl5pPr marL="3480764" indent="0">
              <a:buNone/>
              <a:defRPr sz="3085" b="1"/>
            </a:lvl5pPr>
            <a:lvl6pPr marL="4350965" indent="0">
              <a:buNone/>
              <a:defRPr sz="3085" b="1"/>
            </a:lvl6pPr>
            <a:lvl7pPr marL="5221152" indent="0">
              <a:buNone/>
              <a:defRPr sz="3085" b="1"/>
            </a:lvl7pPr>
            <a:lvl8pPr marL="6091350" indent="0">
              <a:buNone/>
              <a:defRPr sz="3085" b="1"/>
            </a:lvl8pPr>
            <a:lvl9pPr marL="6961545" indent="0">
              <a:buNone/>
              <a:defRPr sz="30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7" y="570909"/>
            <a:ext cx="2864328" cy="1037214"/>
          </a:xfrm>
        </p:spPr>
        <p:txBody>
          <a:bodyPr/>
          <a:lstStyle>
            <a:lvl1pPr>
              <a:defRPr sz="4627"/>
            </a:lvl1pPr>
            <a:lvl2pPr>
              <a:defRPr sz="4113"/>
            </a:lvl2pPr>
            <a:lvl3pPr>
              <a:defRPr sz="3598"/>
            </a:lvl3pPr>
            <a:lvl4pPr>
              <a:defRPr sz="3085"/>
            </a:lvl4pPr>
            <a:lvl5pPr>
              <a:defRPr sz="3085"/>
            </a:lvl5pPr>
            <a:lvl6pPr>
              <a:defRPr sz="3085"/>
            </a:lvl6pPr>
            <a:lvl7pPr>
              <a:defRPr sz="3085"/>
            </a:lvl7pPr>
            <a:lvl8pPr>
              <a:defRPr sz="3085"/>
            </a:lvl8pPr>
            <a:lvl9pPr>
              <a:defRPr sz="30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7" y="71682"/>
            <a:ext cx="2131933" cy="305038"/>
          </a:xfrm>
        </p:spPr>
        <p:txBody>
          <a:bodyPr anchor="b"/>
          <a:lstStyle>
            <a:lvl1pPr algn="l">
              <a:defRPr sz="411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79" y="71683"/>
            <a:ext cx="3622598" cy="1536442"/>
          </a:xfrm>
        </p:spPr>
        <p:txBody>
          <a:bodyPr/>
          <a:lstStyle>
            <a:lvl1pPr>
              <a:defRPr sz="6684"/>
            </a:lvl1pPr>
            <a:lvl2pPr>
              <a:defRPr sz="5655"/>
            </a:lvl2pPr>
            <a:lvl3pPr>
              <a:defRPr sz="4627"/>
            </a:lvl3pPr>
            <a:lvl4pPr>
              <a:defRPr sz="4113"/>
            </a:lvl4pPr>
            <a:lvl5pPr>
              <a:defRPr sz="4113"/>
            </a:lvl5pPr>
            <a:lvl6pPr>
              <a:defRPr sz="4113"/>
            </a:lvl6pPr>
            <a:lvl7pPr>
              <a:defRPr sz="4113"/>
            </a:lvl7pPr>
            <a:lvl8pPr>
              <a:defRPr sz="4113"/>
            </a:lvl8pPr>
            <a:lvl9pPr>
              <a:defRPr sz="41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7" y="376720"/>
            <a:ext cx="2131933" cy="1231404"/>
          </a:xfrm>
        </p:spPr>
        <p:txBody>
          <a:bodyPr/>
          <a:lstStyle>
            <a:lvl1pPr marL="0" indent="0">
              <a:buNone/>
              <a:defRPr sz="2570"/>
            </a:lvl1pPr>
            <a:lvl2pPr marL="870189" indent="0">
              <a:buNone/>
              <a:defRPr sz="2056"/>
            </a:lvl2pPr>
            <a:lvl3pPr marL="1740387" indent="0">
              <a:buNone/>
              <a:defRPr sz="1542"/>
            </a:lvl3pPr>
            <a:lvl4pPr marL="2610576" indent="0">
              <a:buNone/>
              <a:defRPr sz="1542"/>
            </a:lvl4pPr>
            <a:lvl5pPr marL="3480764" indent="0">
              <a:buNone/>
              <a:defRPr sz="1542"/>
            </a:lvl5pPr>
            <a:lvl6pPr marL="4350965" indent="0">
              <a:buNone/>
              <a:defRPr sz="1542"/>
            </a:lvl6pPr>
            <a:lvl7pPr marL="5221152" indent="0">
              <a:buNone/>
              <a:defRPr sz="1542"/>
            </a:lvl7pPr>
            <a:lvl8pPr marL="6091350" indent="0">
              <a:buNone/>
              <a:defRPr sz="1542"/>
            </a:lvl8pPr>
            <a:lvl9pPr marL="6961545" indent="0">
              <a:buNone/>
              <a:defRPr sz="15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4" y="1260166"/>
            <a:ext cx="3888105" cy="148769"/>
          </a:xfrm>
        </p:spPr>
        <p:txBody>
          <a:bodyPr anchor="b"/>
          <a:lstStyle>
            <a:lvl1pPr algn="l">
              <a:defRPr sz="411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4" y="160854"/>
            <a:ext cx="3888105" cy="1080135"/>
          </a:xfrm>
        </p:spPr>
        <p:txBody>
          <a:bodyPr/>
          <a:lstStyle>
            <a:lvl1pPr marL="0" indent="0">
              <a:buNone/>
              <a:defRPr sz="6684"/>
            </a:lvl1pPr>
            <a:lvl2pPr marL="870189" indent="0">
              <a:buNone/>
              <a:defRPr sz="5655"/>
            </a:lvl2pPr>
            <a:lvl3pPr marL="1740387" indent="0">
              <a:buNone/>
              <a:defRPr sz="4627"/>
            </a:lvl3pPr>
            <a:lvl4pPr marL="2610576" indent="0">
              <a:buNone/>
              <a:defRPr sz="4113"/>
            </a:lvl4pPr>
            <a:lvl5pPr marL="3480764" indent="0">
              <a:buNone/>
              <a:defRPr sz="4113"/>
            </a:lvl5pPr>
            <a:lvl6pPr marL="4350965" indent="0">
              <a:buNone/>
              <a:defRPr sz="4113"/>
            </a:lvl6pPr>
            <a:lvl7pPr marL="5221152" indent="0">
              <a:buNone/>
              <a:defRPr sz="4113"/>
            </a:lvl7pPr>
            <a:lvl8pPr marL="6091350" indent="0">
              <a:buNone/>
              <a:defRPr sz="4113"/>
            </a:lvl8pPr>
            <a:lvl9pPr marL="6961545" indent="0">
              <a:buNone/>
              <a:defRPr sz="411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4" y="1408933"/>
            <a:ext cx="3888105" cy="211276"/>
          </a:xfrm>
        </p:spPr>
        <p:txBody>
          <a:bodyPr/>
          <a:lstStyle>
            <a:lvl1pPr marL="0" indent="0">
              <a:buNone/>
              <a:defRPr sz="2570"/>
            </a:lvl1pPr>
            <a:lvl2pPr marL="870189" indent="0">
              <a:buNone/>
              <a:defRPr sz="2056"/>
            </a:lvl2pPr>
            <a:lvl3pPr marL="1740387" indent="0">
              <a:buNone/>
              <a:defRPr sz="1542"/>
            </a:lvl3pPr>
            <a:lvl4pPr marL="2610576" indent="0">
              <a:buNone/>
              <a:defRPr sz="1542"/>
            </a:lvl4pPr>
            <a:lvl5pPr marL="3480764" indent="0">
              <a:buNone/>
              <a:defRPr sz="1542"/>
            </a:lvl5pPr>
            <a:lvl6pPr marL="4350965" indent="0">
              <a:buNone/>
              <a:defRPr sz="1542"/>
            </a:lvl6pPr>
            <a:lvl7pPr marL="5221152" indent="0">
              <a:buNone/>
              <a:defRPr sz="1542"/>
            </a:lvl7pPr>
            <a:lvl8pPr marL="6091350" indent="0">
              <a:buNone/>
              <a:defRPr sz="1542"/>
            </a:lvl8pPr>
            <a:lvl9pPr marL="6961545" indent="0">
              <a:buNone/>
              <a:defRPr sz="15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19" y="72094"/>
            <a:ext cx="5832159" cy="300038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9" y="420063"/>
            <a:ext cx="5832159" cy="1188065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09" y="1668549"/>
            <a:ext cx="1512042" cy="9584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3" y="1668549"/>
            <a:ext cx="2052057" cy="9584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6" y="1668549"/>
            <a:ext cx="1512042" cy="9584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0189" rtl="0" eaLnBrk="1" latinLnBrk="0" hangingPunct="1">
        <a:spcBef>
          <a:spcPct val="0"/>
        </a:spcBef>
        <a:buNone/>
        <a:defRPr sz="82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2641" indent="-652641" algn="l" defTabSz="870189" rtl="0" eaLnBrk="1" latinLnBrk="0" hangingPunct="1">
        <a:spcBef>
          <a:spcPct val="20000"/>
        </a:spcBef>
        <a:buFont typeface="Arial"/>
        <a:buChar char="•"/>
        <a:defRPr sz="6684" kern="1200">
          <a:solidFill>
            <a:schemeClr val="tx1"/>
          </a:solidFill>
          <a:latin typeface="+mn-lt"/>
          <a:ea typeface="+mn-ea"/>
          <a:cs typeface="+mn-cs"/>
        </a:defRPr>
      </a:lvl1pPr>
      <a:lvl2pPr marL="1414065" indent="-543866" algn="l" defTabSz="870189" rtl="0" eaLnBrk="1" latinLnBrk="0" hangingPunct="1">
        <a:spcBef>
          <a:spcPct val="20000"/>
        </a:spcBef>
        <a:buFont typeface="Arial"/>
        <a:buChar char="–"/>
        <a:defRPr sz="5655" kern="1200">
          <a:solidFill>
            <a:schemeClr val="tx1"/>
          </a:solidFill>
          <a:latin typeface="+mn-lt"/>
          <a:ea typeface="+mn-ea"/>
          <a:cs typeface="+mn-cs"/>
        </a:defRPr>
      </a:lvl2pPr>
      <a:lvl3pPr marL="2175481" indent="-435089" algn="l" defTabSz="870189" rtl="0" eaLnBrk="1" latinLnBrk="0" hangingPunct="1">
        <a:spcBef>
          <a:spcPct val="20000"/>
        </a:spcBef>
        <a:buFont typeface="Arial"/>
        <a:buChar char="•"/>
        <a:defRPr sz="4627" kern="1200">
          <a:solidFill>
            <a:schemeClr val="tx1"/>
          </a:solidFill>
          <a:latin typeface="+mn-lt"/>
          <a:ea typeface="+mn-ea"/>
          <a:cs typeface="+mn-cs"/>
        </a:defRPr>
      </a:lvl3pPr>
      <a:lvl4pPr marL="3045670" indent="-435089" algn="l" defTabSz="870189" rtl="0" eaLnBrk="1" latinLnBrk="0" hangingPunct="1">
        <a:spcBef>
          <a:spcPct val="20000"/>
        </a:spcBef>
        <a:buFont typeface="Arial"/>
        <a:buChar char="–"/>
        <a:defRPr sz="4113" kern="1200">
          <a:solidFill>
            <a:schemeClr val="tx1"/>
          </a:solidFill>
          <a:latin typeface="+mn-lt"/>
          <a:ea typeface="+mn-ea"/>
          <a:cs typeface="+mn-cs"/>
        </a:defRPr>
      </a:lvl4pPr>
      <a:lvl5pPr marL="3915871" indent="-435089" algn="l" defTabSz="870189" rtl="0" eaLnBrk="1" latinLnBrk="0" hangingPunct="1">
        <a:spcBef>
          <a:spcPct val="20000"/>
        </a:spcBef>
        <a:buFont typeface="Arial"/>
        <a:buChar char="»"/>
        <a:defRPr sz="4113" kern="1200">
          <a:solidFill>
            <a:schemeClr val="tx1"/>
          </a:solidFill>
          <a:latin typeface="+mn-lt"/>
          <a:ea typeface="+mn-ea"/>
          <a:cs typeface="+mn-cs"/>
        </a:defRPr>
      </a:lvl5pPr>
      <a:lvl6pPr marL="4786063" indent="-435089" algn="l" defTabSz="870189" rtl="0" eaLnBrk="1" latinLnBrk="0" hangingPunct="1">
        <a:spcBef>
          <a:spcPct val="20000"/>
        </a:spcBef>
        <a:buFont typeface="Arial"/>
        <a:buChar char="•"/>
        <a:defRPr sz="4113" kern="1200">
          <a:solidFill>
            <a:schemeClr val="tx1"/>
          </a:solidFill>
          <a:latin typeface="+mn-lt"/>
          <a:ea typeface="+mn-ea"/>
          <a:cs typeface="+mn-cs"/>
        </a:defRPr>
      </a:lvl6pPr>
      <a:lvl7pPr marL="5656257" indent="-435089" algn="l" defTabSz="870189" rtl="0" eaLnBrk="1" latinLnBrk="0" hangingPunct="1">
        <a:spcBef>
          <a:spcPct val="20000"/>
        </a:spcBef>
        <a:buFont typeface="Arial"/>
        <a:buChar char="•"/>
        <a:defRPr sz="4113" kern="1200">
          <a:solidFill>
            <a:schemeClr val="tx1"/>
          </a:solidFill>
          <a:latin typeface="+mn-lt"/>
          <a:ea typeface="+mn-ea"/>
          <a:cs typeface="+mn-cs"/>
        </a:defRPr>
      </a:lvl7pPr>
      <a:lvl8pPr marL="6526446" indent="-435089" algn="l" defTabSz="870189" rtl="0" eaLnBrk="1" latinLnBrk="0" hangingPunct="1">
        <a:spcBef>
          <a:spcPct val="20000"/>
        </a:spcBef>
        <a:buFont typeface="Arial"/>
        <a:buChar char="•"/>
        <a:defRPr sz="4113" kern="1200">
          <a:solidFill>
            <a:schemeClr val="tx1"/>
          </a:solidFill>
          <a:latin typeface="+mn-lt"/>
          <a:ea typeface="+mn-ea"/>
          <a:cs typeface="+mn-cs"/>
        </a:defRPr>
      </a:lvl8pPr>
      <a:lvl9pPr marL="7396641" indent="-435089" algn="l" defTabSz="870189" rtl="0" eaLnBrk="1" latinLnBrk="0" hangingPunct="1">
        <a:spcBef>
          <a:spcPct val="20000"/>
        </a:spcBef>
        <a:buFont typeface="Arial"/>
        <a:buChar char="•"/>
        <a:defRPr sz="4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189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870189" algn="l" defTabSz="870189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740387" algn="l" defTabSz="870189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610576" algn="l" defTabSz="870189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480764" algn="l" defTabSz="870189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350965" algn="l" defTabSz="870189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221152" algn="l" defTabSz="870189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091350" algn="l" defTabSz="870189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6961545" algn="l" defTabSz="870189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CBE7FC6-1265-2948-B7DA-328A1900A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1" y="0"/>
            <a:ext cx="6306311" cy="18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6421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151</cp:revision>
  <dcterms:created xsi:type="dcterms:W3CDTF">2017-02-21T13:00:32Z</dcterms:created>
  <dcterms:modified xsi:type="dcterms:W3CDTF">2023-09-07T21:00:12Z</dcterms:modified>
</cp:coreProperties>
</file>