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400800" cy="3240088"/>
  <p:notesSz cx="6858000" cy="9144000"/>
  <p:defaultTextStyle>
    <a:defPPr>
      <a:defRPr lang="en-US"/>
    </a:defPPr>
    <a:lvl1pPr marL="0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1pPr>
    <a:lvl2pPr marL="26063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2pPr>
    <a:lvl3pPr marL="52128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3pPr>
    <a:lvl4pPr marL="78192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4pPr>
    <a:lvl5pPr marL="104256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5pPr>
    <a:lvl6pPr marL="130320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6pPr>
    <a:lvl7pPr marL="156384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7pPr>
    <a:lvl8pPr marL="1824488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8pPr>
    <a:lvl9pPr marL="208512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36"/>
    <p:restoredTop sz="96405" autoAdjust="0"/>
  </p:normalViewPr>
  <p:slideViewPr>
    <p:cSldViewPr snapToGrid="0" snapToObjects="1">
      <p:cViewPr>
        <p:scale>
          <a:sx n="200" d="100"/>
          <a:sy n="200" d="100"/>
        </p:scale>
        <p:origin x="464" y="960"/>
      </p:cViewPr>
      <p:guideLst>
        <p:guide orient="horz" pos="1021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1143000"/>
            <a:ext cx="6096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1pPr>
    <a:lvl2pPr marL="351986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2pPr>
    <a:lvl3pPr marL="703974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3pPr>
    <a:lvl4pPr marL="1055961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4pPr>
    <a:lvl5pPr marL="1407948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5pPr>
    <a:lvl6pPr marL="1759935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6pPr>
    <a:lvl7pPr marL="2111922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7pPr>
    <a:lvl8pPr marL="246391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8pPr>
    <a:lvl9pPr marL="2815897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143000"/>
            <a:ext cx="6096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5" y="1006536"/>
            <a:ext cx="5440679" cy="6945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7" y="1836059"/>
            <a:ext cx="4480561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2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5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8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0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3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6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69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1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2" y="129759"/>
            <a:ext cx="1440180" cy="27645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4" y="129759"/>
            <a:ext cx="4213860" cy="27645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5" y="2082066"/>
            <a:ext cx="5440679" cy="643520"/>
          </a:xfrm>
        </p:spPr>
        <p:txBody>
          <a:bodyPr anchor="t"/>
          <a:lstStyle>
            <a:lvl1pPr algn="l">
              <a:defRPr sz="578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5" y="1373297"/>
            <a:ext cx="5440679" cy="708770"/>
          </a:xfrm>
        </p:spPr>
        <p:txBody>
          <a:bodyPr anchor="b"/>
          <a:lstStyle>
            <a:lvl1pPr marL="0" indent="0">
              <a:buNone/>
              <a:defRPr sz="3085">
                <a:solidFill>
                  <a:schemeClr val="tx1">
                    <a:tint val="75000"/>
                  </a:schemeClr>
                </a:solidFill>
              </a:defRPr>
            </a:lvl1pPr>
            <a:lvl2pPr marL="652746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2pPr>
            <a:lvl3pPr marL="1305499" indent="0">
              <a:buNone/>
              <a:defRPr sz="2314">
                <a:solidFill>
                  <a:schemeClr val="tx1">
                    <a:tint val="75000"/>
                  </a:schemeClr>
                </a:solidFill>
              </a:defRPr>
            </a:lvl3pPr>
            <a:lvl4pPr marL="1958246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4pPr>
            <a:lvl5pPr marL="2610990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5pPr>
            <a:lvl6pPr marL="3263746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6pPr>
            <a:lvl7pPr marL="3916490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7pPr>
            <a:lvl8pPr marL="4569244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8pPr>
            <a:lvl9pPr marL="5221994" indent="0">
              <a:buNone/>
              <a:defRPr sz="19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5" y="756031"/>
            <a:ext cx="2827021" cy="2138310"/>
          </a:xfrm>
        </p:spPr>
        <p:txBody>
          <a:bodyPr/>
          <a:lstStyle>
            <a:lvl1pPr>
              <a:defRPr sz="4242"/>
            </a:lvl1pPr>
            <a:lvl2pPr>
              <a:defRPr sz="3470"/>
            </a:lvl2pPr>
            <a:lvl3pPr>
              <a:defRPr sz="3085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53" y="756031"/>
            <a:ext cx="2827021" cy="2138310"/>
          </a:xfrm>
        </p:spPr>
        <p:txBody>
          <a:bodyPr/>
          <a:lstStyle>
            <a:lvl1pPr>
              <a:defRPr sz="4242"/>
            </a:lvl1pPr>
            <a:lvl2pPr>
              <a:defRPr sz="3470"/>
            </a:lvl2pPr>
            <a:lvl3pPr>
              <a:defRPr sz="3085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6" y="725279"/>
            <a:ext cx="2828133" cy="302257"/>
          </a:xfrm>
        </p:spPr>
        <p:txBody>
          <a:bodyPr anchor="b"/>
          <a:lstStyle>
            <a:lvl1pPr marL="0" indent="0">
              <a:buNone/>
              <a:defRPr sz="3470" b="1"/>
            </a:lvl1pPr>
            <a:lvl2pPr marL="652746" indent="0">
              <a:buNone/>
              <a:defRPr sz="3085" b="1"/>
            </a:lvl2pPr>
            <a:lvl3pPr marL="1305499" indent="0">
              <a:buNone/>
              <a:defRPr sz="2699" b="1"/>
            </a:lvl3pPr>
            <a:lvl4pPr marL="1958246" indent="0">
              <a:buNone/>
              <a:defRPr sz="2314" b="1"/>
            </a:lvl4pPr>
            <a:lvl5pPr marL="2610990" indent="0">
              <a:buNone/>
              <a:defRPr sz="2314" b="1"/>
            </a:lvl5pPr>
            <a:lvl6pPr marL="3263746" indent="0">
              <a:buNone/>
              <a:defRPr sz="2314" b="1"/>
            </a:lvl6pPr>
            <a:lvl7pPr marL="3916490" indent="0">
              <a:buNone/>
              <a:defRPr sz="2314" b="1"/>
            </a:lvl7pPr>
            <a:lvl8pPr marL="4569244" indent="0">
              <a:buNone/>
              <a:defRPr sz="2314" b="1"/>
            </a:lvl8pPr>
            <a:lvl9pPr marL="5221994" indent="0">
              <a:buNone/>
              <a:defRPr sz="23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6" y="1027531"/>
            <a:ext cx="2828133" cy="1866805"/>
          </a:xfrm>
        </p:spPr>
        <p:txBody>
          <a:bodyPr/>
          <a:lstStyle>
            <a:lvl1pPr>
              <a:defRPr sz="3470"/>
            </a:lvl1pPr>
            <a:lvl2pPr>
              <a:defRPr sz="3085"/>
            </a:lvl2pPr>
            <a:lvl3pPr>
              <a:defRPr sz="2699"/>
            </a:lvl3pPr>
            <a:lvl4pPr>
              <a:defRPr sz="2314"/>
            </a:lvl4pPr>
            <a:lvl5pPr>
              <a:defRPr sz="2314"/>
            </a:lvl5pPr>
            <a:lvl6pPr>
              <a:defRPr sz="2314"/>
            </a:lvl6pPr>
            <a:lvl7pPr>
              <a:defRPr sz="2314"/>
            </a:lvl7pPr>
            <a:lvl8pPr>
              <a:defRPr sz="2314"/>
            </a:lvl8pPr>
            <a:lvl9pPr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9" y="725279"/>
            <a:ext cx="2829243" cy="302257"/>
          </a:xfrm>
        </p:spPr>
        <p:txBody>
          <a:bodyPr anchor="b"/>
          <a:lstStyle>
            <a:lvl1pPr marL="0" indent="0">
              <a:buNone/>
              <a:defRPr sz="3470" b="1"/>
            </a:lvl1pPr>
            <a:lvl2pPr marL="652746" indent="0">
              <a:buNone/>
              <a:defRPr sz="3085" b="1"/>
            </a:lvl2pPr>
            <a:lvl3pPr marL="1305499" indent="0">
              <a:buNone/>
              <a:defRPr sz="2699" b="1"/>
            </a:lvl3pPr>
            <a:lvl4pPr marL="1958246" indent="0">
              <a:buNone/>
              <a:defRPr sz="2314" b="1"/>
            </a:lvl4pPr>
            <a:lvl5pPr marL="2610990" indent="0">
              <a:buNone/>
              <a:defRPr sz="2314" b="1"/>
            </a:lvl5pPr>
            <a:lvl6pPr marL="3263746" indent="0">
              <a:buNone/>
              <a:defRPr sz="2314" b="1"/>
            </a:lvl6pPr>
            <a:lvl7pPr marL="3916490" indent="0">
              <a:buNone/>
              <a:defRPr sz="2314" b="1"/>
            </a:lvl7pPr>
            <a:lvl8pPr marL="4569244" indent="0">
              <a:buNone/>
              <a:defRPr sz="2314" b="1"/>
            </a:lvl8pPr>
            <a:lvl9pPr marL="5221994" indent="0">
              <a:buNone/>
              <a:defRPr sz="23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9" y="1027531"/>
            <a:ext cx="2829243" cy="1866805"/>
          </a:xfrm>
        </p:spPr>
        <p:txBody>
          <a:bodyPr/>
          <a:lstStyle>
            <a:lvl1pPr>
              <a:defRPr sz="3470"/>
            </a:lvl1pPr>
            <a:lvl2pPr>
              <a:defRPr sz="3085"/>
            </a:lvl2pPr>
            <a:lvl3pPr>
              <a:defRPr sz="2699"/>
            </a:lvl3pPr>
            <a:lvl4pPr>
              <a:defRPr sz="2314"/>
            </a:lvl4pPr>
            <a:lvl5pPr>
              <a:defRPr sz="2314"/>
            </a:lvl5pPr>
            <a:lvl6pPr>
              <a:defRPr sz="2314"/>
            </a:lvl6pPr>
            <a:lvl7pPr>
              <a:defRPr sz="2314"/>
            </a:lvl7pPr>
            <a:lvl8pPr>
              <a:defRPr sz="2314"/>
            </a:lvl8pPr>
            <a:lvl9pPr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51" y="129012"/>
            <a:ext cx="2105819" cy="549016"/>
          </a:xfrm>
        </p:spPr>
        <p:txBody>
          <a:bodyPr anchor="b"/>
          <a:lstStyle>
            <a:lvl1pPr algn="l">
              <a:defRPr sz="30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48" y="129010"/>
            <a:ext cx="3578225" cy="2765325"/>
          </a:xfrm>
        </p:spPr>
        <p:txBody>
          <a:bodyPr/>
          <a:lstStyle>
            <a:lvl1pPr>
              <a:defRPr sz="5014"/>
            </a:lvl1pPr>
            <a:lvl2pPr>
              <a:defRPr sz="4242"/>
            </a:lvl2pPr>
            <a:lvl3pPr>
              <a:defRPr sz="3470"/>
            </a:lvl3pPr>
            <a:lvl4pPr>
              <a:defRPr sz="3085"/>
            </a:lvl4pPr>
            <a:lvl5pPr>
              <a:defRPr sz="3085"/>
            </a:lvl5pPr>
            <a:lvl6pPr>
              <a:defRPr sz="3085"/>
            </a:lvl6pPr>
            <a:lvl7pPr>
              <a:defRPr sz="3085"/>
            </a:lvl7pPr>
            <a:lvl8pPr>
              <a:defRPr sz="3085"/>
            </a:lvl8pPr>
            <a:lvl9pPr>
              <a:defRPr sz="30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51" y="678023"/>
            <a:ext cx="2105819" cy="2216312"/>
          </a:xfrm>
        </p:spPr>
        <p:txBody>
          <a:bodyPr/>
          <a:lstStyle>
            <a:lvl1pPr marL="0" indent="0">
              <a:buNone/>
              <a:defRPr sz="1927"/>
            </a:lvl1pPr>
            <a:lvl2pPr marL="652746" indent="0">
              <a:buNone/>
              <a:defRPr sz="1542"/>
            </a:lvl2pPr>
            <a:lvl3pPr marL="1305499" indent="0">
              <a:buNone/>
              <a:defRPr sz="1157"/>
            </a:lvl3pPr>
            <a:lvl4pPr marL="1958246" indent="0">
              <a:buNone/>
              <a:defRPr sz="1157"/>
            </a:lvl4pPr>
            <a:lvl5pPr marL="2610990" indent="0">
              <a:buNone/>
              <a:defRPr sz="1157"/>
            </a:lvl5pPr>
            <a:lvl6pPr marL="3263746" indent="0">
              <a:buNone/>
              <a:defRPr sz="1157"/>
            </a:lvl6pPr>
            <a:lvl7pPr marL="3916490" indent="0">
              <a:buNone/>
              <a:defRPr sz="1157"/>
            </a:lvl7pPr>
            <a:lvl8pPr marL="4569244" indent="0">
              <a:buNone/>
              <a:defRPr sz="1157"/>
            </a:lvl8pPr>
            <a:lvl9pPr marL="5221994" indent="0">
              <a:buNone/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5" y="2268071"/>
            <a:ext cx="3840480" cy="267757"/>
          </a:xfrm>
        </p:spPr>
        <p:txBody>
          <a:bodyPr anchor="b"/>
          <a:lstStyle>
            <a:lvl1pPr algn="l">
              <a:defRPr sz="30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5" y="289508"/>
            <a:ext cx="3840480" cy="1944053"/>
          </a:xfrm>
        </p:spPr>
        <p:txBody>
          <a:bodyPr/>
          <a:lstStyle>
            <a:lvl1pPr marL="0" indent="0">
              <a:buNone/>
              <a:defRPr sz="5014"/>
            </a:lvl1pPr>
            <a:lvl2pPr marL="652746" indent="0">
              <a:buNone/>
              <a:defRPr sz="4242"/>
            </a:lvl2pPr>
            <a:lvl3pPr marL="1305499" indent="0">
              <a:buNone/>
              <a:defRPr sz="3470"/>
            </a:lvl3pPr>
            <a:lvl4pPr marL="1958246" indent="0">
              <a:buNone/>
              <a:defRPr sz="3085"/>
            </a:lvl4pPr>
            <a:lvl5pPr marL="2610990" indent="0">
              <a:buNone/>
              <a:defRPr sz="3085"/>
            </a:lvl5pPr>
            <a:lvl6pPr marL="3263746" indent="0">
              <a:buNone/>
              <a:defRPr sz="3085"/>
            </a:lvl6pPr>
            <a:lvl7pPr marL="3916490" indent="0">
              <a:buNone/>
              <a:defRPr sz="3085"/>
            </a:lvl7pPr>
            <a:lvl8pPr marL="4569244" indent="0">
              <a:buNone/>
              <a:defRPr sz="3085"/>
            </a:lvl8pPr>
            <a:lvl9pPr marL="5221994" indent="0">
              <a:buNone/>
              <a:defRPr sz="308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5" y="2535827"/>
            <a:ext cx="3840480" cy="380262"/>
          </a:xfrm>
        </p:spPr>
        <p:txBody>
          <a:bodyPr/>
          <a:lstStyle>
            <a:lvl1pPr marL="0" indent="0">
              <a:buNone/>
              <a:defRPr sz="1927"/>
            </a:lvl1pPr>
            <a:lvl2pPr marL="652746" indent="0">
              <a:buNone/>
              <a:defRPr sz="1542"/>
            </a:lvl2pPr>
            <a:lvl3pPr marL="1305499" indent="0">
              <a:buNone/>
              <a:defRPr sz="1157"/>
            </a:lvl3pPr>
            <a:lvl4pPr marL="1958246" indent="0">
              <a:buNone/>
              <a:defRPr sz="1157"/>
            </a:lvl4pPr>
            <a:lvl5pPr marL="2610990" indent="0">
              <a:buNone/>
              <a:defRPr sz="1157"/>
            </a:lvl5pPr>
            <a:lvl6pPr marL="3263746" indent="0">
              <a:buNone/>
              <a:defRPr sz="1157"/>
            </a:lvl6pPr>
            <a:lvl7pPr marL="3916490" indent="0">
              <a:buNone/>
              <a:defRPr sz="1157"/>
            </a:lvl7pPr>
            <a:lvl8pPr marL="4569244" indent="0">
              <a:buNone/>
              <a:defRPr sz="1157"/>
            </a:lvl8pPr>
            <a:lvl9pPr marL="5221994" indent="0">
              <a:buNone/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7" y="129758"/>
            <a:ext cx="5760721" cy="540015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7" y="756031"/>
            <a:ext cx="5760721" cy="2138310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3003088"/>
            <a:ext cx="1493520" cy="17250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1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1" y="3003088"/>
            <a:ext cx="2026922" cy="17250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1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3003088"/>
            <a:ext cx="1493520" cy="17250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1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2746" rtl="0" eaLnBrk="1" latinLnBrk="0" hangingPunct="1">
        <a:spcBef>
          <a:spcPct val="0"/>
        </a:spcBef>
        <a:buNone/>
        <a:defRPr sz="6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559" indent="-489559" algn="l" defTabSz="652746" rtl="0" eaLnBrk="1" latinLnBrk="0" hangingPunct="1">
        <a:spcBef>
          <a:spcPct val="20000"/>
        </a:spcBef>
        <a:buFont typeface="Arial"/>
        <a:buChar char="•"/>
        <a:defRPr sz="5014" kern="1200">
          <a:solidFill>
            <a:schemeClr val="tx1"/>
          </a:solidFill>
          <a:latin typeface="+mn-lt"/>
          <a:ea typeface="+mn-ea"/>
          <a:cs typeface="+mn-cs"/>
        </a:defRPr>
      </a:lvl1pPr>
      <a:lvl2pPr marL="1060719" indent="-407965" algn="l" defTabSz="652746" rtl="0" eaLnBrk="1" latinLnBrk="0" hangingPunct="1">
        <a:spcBef>
          <a:spcPct val="20000"/>
        </a:spcBef>
        <a:buFont typeface="Arial"/>
        <a:buChar char="–"/>
        <a:defRPr sz="4242" kern="1200">
          <a:solidFill>
            <a:schemeClr val="tx1"/>
          </a:solidFill>
          <a:latin typeface="+mn-lt"/>
          <a:ea typeface="+mn-ea"/>
          <a:cs typeface="+mn-cs"/>
        </a:defRPr>
      </a:lvl2pPr>
      <a:lvl3pPr marL="1631872" indent="-326369" algn="l" defTabSz="652746" rtl="0" eaLnBrk="1" latinLnBrk="0" hangingPunct="1">
        <a:spcBef>
          <a:spcPct val="20000"/>
        </a:spcBef>
        <a:buFont typeface="Arial"/>
        <a:buChar char="•"/>
        <a:defRPr sz="3470" kern="1200">
          <a:solidFill>
            <a:schemeClr val="tx1"/>
          </a:solidFill>
          <a:latin typeface="+mn-lt"/>
          <a:ea typeface="+mn-ea"/>
          <a:cs typeface="+mn-cs"/>
        </a:defRPr>
      </a:lvl3pPr>
      <a:lvl4pPr marL="2284618" indent="-326369" algn="l" defTabSz="652746" rtl="0" eaLnBrk="1" latinLnBrk="0" hangingPunct="1">
        <a:spcBef>
          <a:spcPct val="20000"/>
        </a:spcBef>
        <a:buFont typeface="Arial"/>
        <a:buChar char="–"/>
        <a:defRPr sz="3085" kern="1200">
          <a:solidFill>
            <a:schemeClr val="tx1"/>
          </a:solidFill>
          <a:latin typeface="+mn-lt"/>
          <a:ea typeface="+mn-ea"/>
          <a:cs typeface="+mn-cs"/>
        </a:defRPr>
      </a:lvl4pPr>
      <a:lvl5pPr marL="2937373" indent="-326369" algn="l" defTabSz="652746" rtl="0" eaLnBrk="1" latinLnBrk="0" hangingPunct="1">
        <a:spcBef>
          <a:spcPct val="20000"/>
        </a:spcBef>
        <a:buFont typeface="Arial"/>
        <a:buChar char="»"/>
        <a:defRPr sz="3085" kern="1200">
          <a:solidFill>
            <a:schemeClr val="tx1"/>
          </a:solidFill>
          <a:latin typeface="+mn-lt"/>
          <a:ea typeface="+mn-ea"/>
          <a:cs typeface="+mn-cs"/>
        </a:defRPr>
      </a:lvl5pPr>
      <a:lvl6pPr marL="3590122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6pPr>
      <a:lvl7pPr marL="4242871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7pPr>
      <a:lvl8pPr marL="4895618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8pPr>
      <a:lvl9pPr marL="5548369" indent="-326369" algn="l" defTabSz="652746" rtl="0" eaLnBrk="1" latinLnBrk="0" hangingPunct="1">
        <a:spcBef>
          <a:spcPct val="20000"/>
        </a:spcBef>
        <a:buFont typeface="Arial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1pPr>
      <a:lvl2pPr marL="652746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2pPr>
      <a:lvl3pPr marL="1305499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1958246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610990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263746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16490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244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221994" algn="l" defTabSz="652746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DDD0CE7-103F-B24A-8031-2AD1ED38B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6072"/>
            <a:ext cx="6400800" cy="7965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3A095EF-5681-9B49-BCDB-43566BE11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5695"/>
            <a:ext cx="6400800" cy="796569"/>
          </a:xfrm>
          <a:prstGeom prst="rect">
            <a:avLst/>
          </a:prstGeom>
        </p:spPr>
      </p:pic>
      <p:sp>
        <p:nvSpPr>
          <p:cNvPr id="31" name="Right Brace 30">
            <a:extLst>
              <a:ext uri="{FF2B5EF4-FFF2-40B4-BE49-F238E27FC236}">
                <a16:creationId xmlns:a16="http://schemas.microsoft.com/office/drawing/2014/main" id="{B08D7386-4772-BC43-ACD6-1237AD1A42DE}"/>
              </a:ext>
            </a:extLst>
          </p:cNvPr>
          <p:cNvSpPr/>
          <p:nvPr/>
        </p:nvSpPr>
        <p:spPr>
          <a:xfrm rot="5400000">
            <a:off x="4998670" y="2741329"/>
            <a:ext cx="190357" cy="553454"/>
          </a:xfrm>
          <a:prstGeom prst="rightBrace">
            <a:avLst>
              <a:gd name="adj1" fmla="val 3252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B798E5-DC14-4C42-BF88-F7DD50F50C4A}"/>
              </a:ext>
            </a:extLst>
          </p:cNvPr>
          <p:cNvSpPr txBox="1"/>
          <p:nvPr/>
        </p:nvSpPr>
        <p:spPr>
          <a:xfrm>
            <a:off x="4760401" y="3048436"/>
            <a:ext cx="666893" cy="258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U" dirty="0"/>
              <a:t>6 nt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C9676F5A-1693-FC49-B048-823EE98B1A38}"/>
              </a:ext>
            </a:extLst>
          </p:cNvPr>
          <p:cNvSpPr/>
          <p:nvPr/>
        </p:nvSpPr>
        <p:spPr>
          <a:xfrm rot="16200000">
            <a:off x="5046586" y="106375"/>
            <a:ext cx="190357" cy="496737"/>
          </a:xfrm>
          <a:prstGeom prst="rightBrace">
            <a:avLst>
              <a:gd name="adj1" fmla="val 3252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41BE4B-3621-5143-B6A5-3A5503BF955C}"/>
              </a:ext>
            </a:extLst>
          </p:cNvPr>
          <p:cNvSpPr txBox="1"/>
          <p:nvPr/>
        </p:nvSpPr>
        <p:spPr>
          <a:xfrm>
            <a:off x="4794280" y="6738"/>
            <a:ext cx="666893" cy="258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U" dirty="0"/>
              <a:t>5 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0ABE1E-7EE9-8541-AAEE-4AE188DBC982}"/>
              </a:ext>
            </a:extLst>
          </p:cNvPr>
          <p:cNvCxnSpPr>
            <a:cxnSpLocks/>
          </p:cNvCxnSpPr>
          <p:nvPr/>
        </p:nvCxnSpPr>
        <p:spPr>
          <a:xfrm>
            <a:off x="5370576" y="1239638"/>
            <a:ext cx="3381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873625-28F1-4A4A-97F5-ECABE183655E}"/>
              </a:ext>
            </a:extLst>
          </p:cNvPr>
          <p:cNvCxnSpPr>
            <a:cxnSpLocks/>
          </p:cNvCxnSpPr>
          <p:nvPr/>
        </p:nvCxnSpPr>
        <p:spPr>
          <a:xfrm>
            <a:off x="5355827" y="2161412"/>
            <a:ext cx="3381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2E0FF6-8E7E-9949-8BB5-A6358E831522}"/>
              </a:ext>
            </a:extLst>
          </p:cNvPr>
          <p:cNvCxnSpPr>
            <a:cxnSpLocks/>
          </p:cNvCxnSpPr>
          <p:nvPr/>
        </p:nvCxnSpPr>
        <p:spPr>
          <a:xfrm>
            <a:off x="4588911" y="1239638"/>
            <a:ext cx="3381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0B1BE0-8753-5349-AC98-6C1F53B81777}"/>
              </a:ext>
            </a:extLst>
          </p:cNvPr>
          <p:cNvCxnSpPr>
            <a:cxnSpLocks/>
          </p:cNvCxnSpPr>
          <p:nvPr/>
        </p:nvCxnSpPr>
        <p:spPr>
          <a:xfrm>
            <a:off x="4456176" y="2168787"/>
            <a:ext cx="3381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812B6D-DFBC-DA46-A275-FF0E4A077AA6}"/>
              </a:ext>
            </a:extLst>
          </p:cNvPr>
          <p:cNvSpPr txBox="1"/>
          <p:nvPr/>
        </p:nvSpPr>
        <p:spPr>
          <a:xfrm>
            <a:off x="5131306" y="1487081"/>
            <a:ext cx="830291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U" i="1" dirty="0"/>
              <a:t>adpA</a:t>
            </a:r>
            <a:r>
              <a:rPr lang="en-RU" dirty="0"/>
              <a:t> gene</a:t>
            </a:r>
          </a:p>
          <a:p>
            <a:pPr algn="ctr"/>
            <a:r>
              <a:rPr lang="en-GB" dirty="0"/>
              <a:t>s</a:t>
            </a:r>
            <a:r>
              <a:rPr lang="en-RU" dirty="0"/>
              <a:t>tart codon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A6DE97-937F-9945-A806-1FCD6A0157E8}"/>
              </a:ext>
            </a:extLst>
          </p:cNvPr>
          <p:cNvSpPr txBox="1"/>
          <p:nvPr/>
        </p:nvSpPr>
        <p:spPr>
          <a:xfrm>
            <a:off x="4231650" y="1487081"/>
            <a:ext cx="830291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uORF</a:t>
            </a:r>
            <a:endParaRPr lang="en-US" dirty="0"/>
          </a:p>
          <a:p>
            <a:pPr algn="ctr"/>
            <a:r>
              <a:rPr lang="en-US" dirty="0"/>
              <a:t>UUA codon</a:t>
            </a:r>
            <a:endParaRPr lang="en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8A0CB5-2295-7B47-B85E-404EC2BE9D56}"/>
              </a:ext>
            </a:extLst>
          </p:cNvPr>
          <p:cNvSpPr txBox="1"/>
          <p:nvPr/>
        </p:nvSpPr>
        <p:spPr>
          <a:xfrm>
            <a:off x="3455293" y="1487081"/>
            <a:ext cx="830291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U" i="1" dirty="0"/>
              <a:t>adpA</a:t>
            </a:r>
            <a:r>
              <a:rPr lang="en-RU" dirty="0"/>
              <a:t> gene</a:t>
            </a:r>
          </a:p>
          <a:p>
            <a:pPr algn="ctr"/>
            <a:r>
              <a:rPr lang="en-US" dirty="0"/>
              <a:t>SD </a:t>
            </a:r>
            <a:r>
              <a:rPr lang="en-RU" dirty="0"/>
              <a:t>site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48CFBF-90D2-374C-97B9-D4E37F14B168}"/>
              </a:ext>
            </a:extLst>
          </p:cNvPr>
          <p:cNvCxnSpPr>
            <a:cxnSpLocks/>
          </p:cNvCxnSpPr>
          <p:nvPr/>
        </p:nvCxnSpPr>
        <p:spPr>
          <a:xfrm flipH="1">
            <a:off x="5539628" y="1867008"/>
            <a:ext cx="1" cy="250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904809-27FF-104A-8EF8-B76B424E3F29}"/>
              </a:ext>
            </a:extLst>
          </p:cNvPr>
          <p:cNvCxnSpPr>
            <a:cxnSpLocks/>
          </p:cNvCxnSpPr>
          <p:nvPr/>
        </p:nvCxnSpPr>
        <p:spPr>
          <a:xfrm flipH="1" flipV="1">
            <a:off x="5524879" y="1286500"/>
            <a:ext cx="1" cy="247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F771A7-4A9F-AE4E-963A-B0DD4A746C40}"/>
              </a:ext>
            </a:extLst>
          </p:cNvPr>
          <p:cNvCxnSpPr>
            <a:cxnSpLocks/>
          </p:cNvCxnSpPr>
          <p:nvPr/>
        </p:nvCxnSpPr>
        <p:spPr>
          <a:xfrm flipH="1">
            <a:off x="4617854" y="1867008"/>
            <a:ext cx="1" cy="250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AB157B-1341-DA48-B590-B08F7588C634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646796" y="1286500"/>
            <a:ext cx="111167" cy="200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A13E1DB-D4A2-494B-BFAC-607E165F1A20}"/>
              </a:ext>
            </a:extLst>
          </p:cNvPr>
          <p:cNvCxnSpPr>
            <a:cxnSpLocks/>
          </p:cNvCxnSpPr>
          <p:nvPr/>
        </p:nvCxnSpPr>
        <p:spPr>
          <a:xfrm>
            <a:off x="3704008" y="1232264"/>
            <a:ext cx="8174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41F354-C4A5-3844-9B8A-23CABAEB5E54}"/>
              </a:ext>
            </a:extLst>
          </p:cNvPr>
          <p:cNvCxnSpPr>
            <a:cxnSpLocks/>
          </p:cNvCxnSpPr>
          <p:nvPr/>
        </p:nvCxnSpPr>
        <p:spPr>
          <a:xfrm flipV="1">
            <a:off x="3592286" y="2161412"/>
            <a:ext cx="774291" cy="73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E8466B-D0F4-4742-8D6C-6AF4A30F5277}"/>
              </a:ext>
            </a:extLst>
          </p:cNvPr>
          <p:cNvCxnSpPr>
            <a:cxnSpLocks/>
          </p:cNvCxnSpPr>
          <p:nvPr/>
        </p:nvCxnSpPr>
        <p:spPr>
          <a:xfrm flipH="1">
            <a:off x="3902558" y="1867008"/>
            <a:ext cx="1" cy="250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40A02F-8588-824C-9DD4-3D2CD79087A4}"/>
              </a:ext>
            </a:extLst>
          </p:cNvPr>
          <p:cNvCxnSpPr>
            <a:cxnSpLocks/>
          </p:cNvCxnSpPr>
          <p:nvPr/>
        </p:nvCxnSpPr>
        <p:spPr>
          <a:xfrm flipV="1">
            <a:off x="3950614" y="1314194"/>
            <a:ext cx="146927" cy="2044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44A4A21-42E4-504B-B65D-7DE75ACDDBE7}"/>
              </a:ext>
            </a:extLst>
          </p:cNvPr>
          <p:cNvSpPr txBox="1"/>
          <p:nvPr/>
        </p:nvSpPr>
        <p:spPr>
          <a:xfrm>
            <a:off x="1054" y="27447"/>
            <a:ext cx="29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A</a:t>
            </a:r>
            <a:endParaRPr lang="en-RU" sz="1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4F3823-F186-5142-9761-3DE7DBB0F9C0}"/>
              </a:ext>
            </a:extLst>
          </p:cNvPr>
          <p:cNvSpPr txBox="1"/>
          <p:nvPr/>
        </p:nvSpPr>
        <p:spPr>
          <a:xfrm>
            <a:off x="1054" y="1682113"/>
            <a:ext cx="29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</a:t>
            </a:r>
            <a:endParaRPr lang="en-RU" sz="1800" b="1" dirty="0"/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19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158</cp:revision>
  <dcterms:created xsi:type="dcterms:W3CDTF">2017-02-21T13:00:32Z</dcterms:created>
  <dcterms:modified xsi:type="dcterms:W3CDTF">2023-09-07T22:06:37Z</dcterms:modified>
</cp:coreProperties>
</file>