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26511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81" d="100"/>
          <a:sy n="181" d="100"/>
        </p:scale>
        <p:origin x="184" y="1336"/>
      </p:cViewPr>
      <p:guideLst>
        <p:guide orient="horz" pos="8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484438" y="685800"/>
            <a:ext cx="118268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2c6b97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84438" y="685800"/>
            <a:ext cx="118268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2c6b97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1108618"/>
            <a:ext cx="8520600" cy="433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29380"/>
            <a:ext cx="8520600" cy="29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594023"/>
            <a:ext cx="8520600" cy="1760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229380"/>
            <a:ext cx="8520600" cy="29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594023"/>
            <a:ext cx="3999900" cy="1760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594023"/>
            <a:ext cx="3999900" cy="1760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229380"/>
            <a:ext cx="8520600" cy="29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286375"/>
            <a:ext cx="2808000" cy="389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716244"/>
            <a:ext cx="2808000" cy="163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232021"/>
            <a:ext cx="6367800" cy="2108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64"/>
            <a:ext cx="4572000" cy="2651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635619"/>
            <a:ext cx="4045200" cy="764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1444795"/>
            <a:ext cx="4045200" cy="636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373212"/>
            <a:ext cx="3837000" cy="1904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2180575"/>
            <a:ext cx="5998800" cy="311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570133"/>
            <a:ext cx="8520600" cy="1012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1624758"/>
            <a:ext cx="8520600" cy="670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29380"/>
            <a:ext cx="8520600" cy="2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594023"/>
            <a:ext cx="8520600" cy="176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2403572"/>
            <a:ext cx="548700" cy="20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8;p15">
            <a:extLst>
              <a:ext uri="{FF2B5EF4-FFF2-40B4-BE49-F238E27FC236}">
                <a16:creationId xmlns:a16="http://schemas.microsoft.com/office/drawing/2014/main" id="{49D42C1C-5514-1843-9F46-369E140D58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7" y="33862"/>
            <a:ext cx="8745125" cy="25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id="{A8546316-EAD5-304A-A4E6-2E6DD44E7E6B}"/>
              </a:ext>
            </a:extLst>
          </p:cNvPr>
          <p:cNvSpPr/>
          <p:nvPr/>
        </p:nvSpPr>
        <p:spPr>
          <a:xfrm>
            <a:off x="835762" y="1751062"/>
            <a:ext cx="465000" cy="4650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Custom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2022-03-06T17:23:00Z</dcterms:modified>
</cp:coreProperties>
</file>