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" cy="3657600"/>
  <p:notesSz cx="6858000" cy="9144000"/>
  <p:defaultTextStyle>
    <a:defPPr>
      <a:defRPr lang="en-US"/>
    </a:defPPr>
    <a:lvl1pPr marL="0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1pPr>
    <a:lvl2pPr marL="260639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2pPr>
    <a:lvl3pPr marL="52128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3pPr>
    <a:lvl4pPr marL="78192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4pPr>
    <a:lvl5pPr marL="104256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5pPr>
    <a:lvl6pPr marL="1303205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6pPr>
    <a:lvl7pPr marL="1563845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7pPr>
    <a:lvl8pPr marL="1824488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8pPr>
    <a:lvl9pPr marL="2085129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1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75"/>
    <p:restoredTop sz="84421" autoAdjust="0"/>
  </p:normalViewPr>
  <p:slideViewPr>
    <p:cSldViewPr snapToGrid="0" snapToObjects="1">
      <p:cViewPr varScale="1">
        <p:scale>
          <a:sx n="206" d="100"/>
          <a:sy n="206" d="100"/>
        </p:scale>
        <p:origin x="1536" y="168"/>
      </p:cViewPr>
      <p:guideLst>
        <p:guide orient="horz" pos="1152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1pPr>
    <a:lvl2pPr marL="351986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2pPr>
    <a:lvl3pPr marL="703974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3pPr>
    <a:lvl4pPr marL="1055961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4pPr>
    <a:lvl5pPr marL="1407948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5pPr>
    <a:lvl6pPr marL="1759935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6pPr>
    <a:lvl7pPr marL="2111922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7pPr>
    <a:lvl8pPr marL="2463910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8pPr>
    <a:lvl9pPr marL="2815897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&gt;347616 </a:t>
            </a:r>
            <a:r>
              <a:rPr lang="en-US" sz="924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NC_010572.1</a:t>
            </a:r>
            <a:r>
              <a:rPr lang="en-US" dirty="0"/>
              <a:t> </a:t>
            </a:r>
            <a:r>
              <a:rPr lang="en-US" sz="924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Streptomyces griseus subsp. </a:t>
            </a:r>
            <a:r>
              <a:rPr lang="en-US" sz="924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griseus NBRC 13350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gagcgctacctggacaggtctTTAccggaggagatcggctccgacccgctcgccgaggtcgtggcctgggccctggagcatctgcacgagcagttcgacgtggagacgctcgccgcgcgcgcctacatgagcaggcggaccttcgaccggaggttccgttcactcaccggcagcgcaccgctgcagtggctgatcacccagcgggtgctgcaggcgcagcggctgctggagacctccgactactcggtcgacgaggtcgccggccgctgc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3" y="1136236"/>
            <a:ext cx="3108959" cy="7840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4" y="2072647"/>
            <a:ext cx="2560321" cy="93471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5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0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6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1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27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2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38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43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1" y="146477"/>
            <a:ext cx="822960" cy="31208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2" y="146477"/>
            <a:ext cx="2407920" cy="31208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9" y="2350356"/>
            <a:ext cx="3108959" cy="726441"/>
          </a:xfrm>
        </p:spPr>
        <p:txBody>
          <a:bodyPr anchor="t"/>
          <a:lstStyle>
            <a:lvl1pPr algn="l">
              <a:defRPr sz="1156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9" y="1550255"/>
            <a:ext cx="3108959" cy="800100"/>
          </a:xfrm>
        </p:spPr>
        <p:txBody>
          <a:bodyPr anchor="b"/>
          <a:lstStyle>
            <a:lvl1pPr marL="0" indent="0">
              <a:buNone/>
              <a:defRPr sz="6170">
                <a:solidFill>
                  <a:schemeClr val="tx1">
                    <a:tint val="75000"/>
                  </a:schemeClr>
                </a:solidFill>
              </a:defRPr>
            </a:lvl1pPr>
            <a:lvl2pPr marL="1305492" indent="0">
              <a:buNone/>
              <a:defRPr sz="5398">
                <a:solidFill>
                  <a:schemeClr val="tx1">
                    <a:tint val="75000"/>
                  </a:schemeClr>
                </a:solidFill>
              </a:defRPr>
            </a:lvl2pPr>
            <a:lvl3pPr marL="2610999" indent="0">
              <a:buNone/>
              <a:defRPr sz="4628">
                <a:solidFill>
                  <a:schemeClr val="tx1">
                    <a:tint val="75000"/>
                  </a:schemeClr>
                </a:solidFill>
              </a:defRPr>
            </a:lvl3pPr>
            <a:lvl4pPr marL="3916491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4pPr>
            <a:lvl5pPr marL="5221981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5pPr>
            <a:lvl6pPr marL="6527491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6pPr>
            <a:lvl7pPr marL="7832981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7pPr>
            <a:lvl8pPr marL="9138488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8pPr>
            <a:lvl9pPr marL="10443989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3" y="853451"/>
            <a:ext cx="1615441" cy="2413847"/>
          </a:xfrm>
        </p:spPr>
        <p:txBody>
          <a:bodyPr/>
          <a:lstStyle>
            <a:lvl1pPr>
              <a:defRPr sz="8484"/>
            </a:lvl1pPr>
            <a:lvl2pPr>
              <a:defRPr sz="6941"/>
            </a:lvl2pPr>
            <a:lvl3pPr>
              <a:defRPr sz="6170"/>
            </a:lvl3pPr>
            <a:lvl4pPr>
              <a:defRPr sz="5398"/>
            </a:lvl4pPr>
            <a:lvl5pPr>
              <a:defRPr sz="5398"/>
            </a:lvl5pPr>
            <a:lvl6pPr>
              <a:defRPr sz="5398"/>
            </a:lvl6pPr>
            <a:lvl7pPr>
              <a:defRPr sz="5398"/>
            </a:lvl7pPr>
            <a:lvl8pPr>
              <a:defRPr sz="5398"/>
            </a:lvl8pPr>
            <a:lvl9pPr>
              <a:defRPr sz="5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4" y="853451"/>
            <a:ext cx="1615441" cy="2413847"/>
          </a:xfrm>
        </p:spPr>
        <p:txBody>
          <a:bodyPr/>
          <a:lstStyle>
            <a:lvl1pPr>
              <a:defRPr sz="8484"/>
            </a:lvl1pPr>
            <a:lvl2pPr>
              <a:defRPr sz="6941"/>
            </a:lvl2pPr>
            <a:lvl3pPr>
              <a:defRPr sz="6170"/>
            </a:lvl3pPr>
            <a:lvl4pPr>
              <a:defRPr sz="5398"/>
            </a:lvl4pPr>
            <a:lvl5pPr>
              <a:defRPr sz="5398"/>
            </a:lvl5pPr>
            <a:lvl6pPr>
              <a:defRPr sz="5398"/>
            </a:lvl6pPr>
            <a:lvl7pPr>
              <a:defRPr sz="5398"/>
            </a:lvl7pPr>
            <a:lvl8pPr>
              <a:defRPr sz="5398"/>
            </a:lvl8pPr>
            <a:lvl9pPr>
              <a:defRPr sz="5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4" y="818734"/>
            <a:ext cx="1616076" cy="341205"/>
          </a:xfrm>
        </p:spPr>
        <p:txBody>
          <a:bodyPr anchor="b"/>
          <a:lstStyle>
            <a:lvl1pPr marL="0" indent="0">
              <a:buNone/>
              <a:defRPr sz="6941" b="1"/>
            </a:lvl1pPr>
            <a:lvl2pPr marL="1305492" indent="0">
              <a:buNone/>
              <a:defRPr sz="6170" b="1"/>
            </a:lvl2pPr>
            <a:lvl3pPr marL="2610999" indent="0">
              <a:buNone/>
              <a:defRPr sz="5398" b="1"/>
            </a:lvl3pPr>
            <a:lvl4pPr marL="3916491" indent="0">
              <a:buNone/>
              <a:defRPr sz="4628" b="1"/>
            </a:lvl4pPr>
            <a:lvl5pPr marL="5221981" indent="0">
              <a:buNone/>
              <a:defRPr sz="4628" b="1"/>
            </a:lvl5pPr>
            <a:lvl6pPr marL="6527491" indent="0">
              <a:buNone/>
              <a:defRPr sz="4628" b="1"/>
            </a:lvl6pPr>
            <a:lvl7pPr marL="7832981" indent="0">
              <a:buNone/>
              <a:defRPr sz="4628" b="1"/>
            </a:lvl7pPr>
            <a:lvl8pPr marL="9138488" indent="0">
              <a:buNone/>
              <a:defRPr sz="4628" b="1"/>
            </a:lvl8pPr>
            <a:lvl9pPr marL="10443989" indent="0">
              <a:buNone/>
              <a:defRPr sz="46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4" y="1159935"/>
            <a:ext cx="1616076" cy="2107357"/>
          </a:xfrm>
        </p:spPr>
        <p:txBody>
          <a:bodyPr/>
          <a:lstStyle>
            <a:lvl1pPr>
              <a:defRPr sz="6941"/>
            </a:lvl1pPr>
            <a:lvl2pPr>
              <a:defRPr sz="6170"/>
            </a:lvl2pPr>
            <a:lvl3pPr>
              <a:defRPr sz="5398"/>
            </a:lvl3pPr>
            <a:lvl4pPr>
              <a:defRPr sz="4628"/>
            </a:lvl4pPr>
            <a:lvl5pPr>
              <a:defRPr sz="4628"/>
            </a:lvl5pPr>
            <a:lvl6pPr>
              <a:defRPr sz="4628"/>
            </a:lvl6pPr>
            <a:lvl7pPr>
              <a:defRPr sz="4628"/>
            </a:lvl7pPr>
            <a:lvl8pPr>
              <a:defRPr sz="4628"/>
            </a:lvl8pPr>
            <a:lvl9pPr>
              <a:defRPr sz="46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3" y="818734"/>
            <a:ext cx="1616710" cy="341205"/>
          </a:xfrm>
        </p:spPr>
        <p:txBody>
          <a:bodyPr anchor="b"/>
          <a:lstStyle>
            <a:lvl1pPr marL="0" indent="0">
              <a:buNone/>
              <a:defRPr sz="6941" b="1"/>
            </a:lvl1pPr>
            <a:lvl2pPr marL="1305492" indent="0">
              <a:buNone/>
              <a:defRPr sz="6170" b="1"/>
            </a:lvl2pPr>
            <a:lvl3pPr marL="2610999" indent="0">
              <a:buNone/>
              <a:defRPr sz="5398" b="1"/>
            </a:lvl3pPr>
            <a:lvl4pPr marL="3916491" indent="0">
              <a:buNone/>
              <a:defRPr sz="4628" b="1"/>
            </a:lvl4pPr>
            <a:lvl5pPr marL="5221981" indent="0">
              <a:buNone/>
              <a:defRPr sz="4628" b="1"/>
            </a:lvl5pPr>
            <a:lvl6pPr marL="6527491" indent="0">
              <a:buNone/>
              <a:defRPr sz="4628" b="1"/>
            </a:lvl6pPr>
            <a:lvl7pPr marL="7832981" indent="0">
              <a:buNone/>
              <a:defRPr sz="4628" b="1"/>
            </a:lvl7pPr>
            <a:lvl8pPr marL="9138488" indent="0">
              <a:buNone/>
              <a:defRPr sz="4628" b="1"/>
            </a:lvl8pPr>
            <a:lvl9pPr marL="10443989" indent="0">
              <a:buNone/>
              <a:defRPr sz="46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3" y="1159935"/>
            <a:ext cx="1616710" cy="2107357"/>
          </a:xfrm>
        </p:spPr>
        <p:txBody>
          <a:bodyPr/>
          <a:lstStyle>
            <a:lvl1pPr>
              <a:defRPr sz="6941"/>
            </a:lvl1pPr>
            <a:lvl2pPr>
              <a:defRPr sz="6170"/>
            </a:lvl2pPr>
            <a:lvl3pPr>
              <a:defRPr sz="5398"/>
            </a:lvl3pPr>
            <a:lvl4pPr>
              <a:defRPr sz="4628"/>
            </a:lvl4pPr>
            <a:lvl5pPr>
              <a:defRPr sz="4628"/>
            </a:lvl5pPr>
            <a:lvl6pPr>
              <a:defRPr sz="4628"/>
            </a:lvl6pPr>
            <a:lvl7pPr>
              <a:defRPr sz="4628"/>
            </a:lvl7pPr>
            <a:lvl8pPr>
              <a:defRPr sz="4628"/>
            </a:lvl8pPr>
            <a:lvl9pPr>
              <a:defRPr sz="46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3" y="145633"/>
            <a:ext cx="1203325" cy="619761"/>
          </a:xfrm>
        </p:spPr>
        <p:txBody>
          <a:bodyPr anchor="b"/>
          <a:lstStyle>
            <a:lvl1pPr algn="l">
              <a:defRPr sz="617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4" y="145633"/>
            <a:ext cx="2044700" cy="3121660"/>
          </a:xfrm>
        </p:spPr>
        <p:txBody>
          <a:bodyPr/>
          <a:lstStyle>
            <a:lvl1pPr>
              <a:defRPr sz="10027"/>
            </a:lvl1pPr>
            <a:lvl2pPr>
              <a:defRPr sz="8484"/>
            </a:lvl2pPr>
            <a:lvl3pPr>
              <a:defRPr sz="6941"/>
            </a:lvl3pPr>
            <a:lvl4pPr>
              <a:defRPr sz="6170"/>
            </a:lvl4pPr>
            <a:lvl5pPr>
              <a:defRPr sz="6170"/>
            </a:lvl5pPr>
            <a:lvl6pPr>
              <a:defRPr sz="6170"/>
            </a:lvl6pPr>
            <a:lvl7pPr>
              <a:defRPr sz="6170"/>
            </a:lvl7pPr>
            <a:lvl8pPr>
              <a:defRPr sz="6170"/>
            </a:lvl8pPr>
            <a:lvl9pPr>
              <a:defRPr sz="61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3" y="765393"/>
            <a:ext cx="1203325" cy="2501901"/>
          </a:xfrm>
        </p:spPr>
        <p:txBody>
          <a:bodyPr/>
          <a:lstStyle>
            <a:lvl1pPr marL="0" indent="0">
              <a:buNone/>
              <a:defRPr sz="3855"/>
            </a:lvl1pPr>
            <a:lvl2pPr marL="1305492" indent="0">
              <a:buNone/>
              <a:defRPr sz="3085"/>
            </a:lvl2pPr>
            <a:lvl3pPr marL="2610999" indent="0">
              <a:buNone/>
              <a:defRPr sz="2314"/>
            </a:lvl3pPr>
            <a:lvl4pPr marL="3916491" indent="0">
              <a:buNone/>
              <a:defRPr sz="2314"/>
            </a:lvl4pPr>
            <a:lvl5pPr marL="5221981" indent="0">
              <a:buNone/>
              <a:defRPr sz="2314"/>
            </a:lvl5pPr>
            <a:lvl6pPr marL="6527491" indent="0">
              <a:buNone/>
              <a:defRPr sz="2314"/>
            </a:lvl6pPr>
            <a:lvl7pPr marL="7832981" indent="0">
              <a:buNone/>
              <a:defRPr sz="2314"/>
            </a:lvl7pPr>
            <a:lvl8pPr marL="9138488" indent="0">
              <a:buNone/>
              <a:defRPr sz="2314"/>
            </a:lvl8pPr>
            <a:lvl9pPr marL="10443989" indent="0">
              <a:buNone/>
              <a:defRPr sz="23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7" y="2560329"/>
            <a:ext cx="2194560" cy="302259"/>
          </a:xfrm>
        </p:spPr>
        <p:txBody>
          <a:bodyPr anchor="b"/>
          <a:lstStyle>
            <a:lvl1pPr algn="l">
              <a:defRPr sz="617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7" y="326814"/>
            <a:ext cx="2194560" cy="2194560"/>
          </a:xfrm>
        </p:spPr>
        <p:txBody>
          <a:bodyPr/>
          <a:lstStyle>
            <a:lvl1pPr marL="0" indent="0">
              <a:buNone/>
              <a:defRPr sz="10027"/>
            </a:lvl1pPr>
            <a:lvl2pPr marL="1305492" indent="0">
              <a:buNone/>
              <a:defRPr sz="8484"/>
            </a:lvl2pPr>
            <a:lvl3pPr marL="2610999" indent="0">
              <a:buNone/>
              <a:defRPr sz="6941"/>
            </a:lvl3pPr>
            <a:lvl4pPr marL="3916491" indent="0">
              <a:buNone/>
              <a:defRPr sz="6170"/>
            </a:lvl4pPr>
            <a:lvl5pPr marL="5221981" indent="0">
              <a:buNone/>
              <a:defRPr sz="6170"/>
            </a:lvl5pPr>
            <a:lvl6pPr marL="6527491" indent="0">
              <a:buNone/>
              <a:defRPr sz="6170"/>
            </a:lvl6pPr>
            <a:lvl7pPr marL="7832981" indent="0">
              <a:buNone/>
              <a:defRPr sz="6170"/>
            </a:lvl7pPr>
            <a:lvl8pPr marL="9138488" indent="0">
              <a:buNone/>
              <a:defRPr sz="6170"/>
            </a:lvl8pPr>
            <a:lvl9pPr marL="10443989" indent="0">
              <a:buNone/>
              <a:defRPr sz="617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7" y="2862585"/>
            <a:ext cx="2194560" cy="429261"/>
          </a:xfrm>
        </p:spPr>
        <p:txBody>
          <a:bodyPr/>
          <a:lstStyle>
            <a:lvl1pPr marL="0" indent="0">
              <a:buNone/>
              <a:defRPr sz="3855"/>
            </a:lvl1pPr>
            <a:lvl2pPr marL="1305492" indent="0">
              <a:buNone/>
              <a:defRPr sz="3085"/>
            </a:lvl2pPr>
            <a:lvl3pPr marL="2610999" indent="0">
              <a:buNone/>
              <a:defRPr sz="2314"/>
            </a:lvl3pPr>
            <a:lvl4pPr marL="3916491" indent="0">
              <a:buNone/>
              <a:defRPr sz="2314"/>
            </a:lvl4pPr>
            <a:lvl5pPr marL="5221981" indent="0">
              <a:buNone/>
              <a:defRPr sz="2314"/>
            </a:lvl5pPr>
            <a:lvl6pPr marL="6527491" indent="0">
              <a:buNone/>
              <a:defRPr sz="2314"/>
            </a:lvl6pPr>
            <a:lvl7pPr marL="7832981" indent="0">
              <a:buNone/>
              <a:defRPr sz="2314"/>
            </a:lvl7pPr>
            <a:lvl8pPr marL="9138488" indent="0">
              <a:buNone/>
              <a:defRPr sz="2314"/>
            </a:lvl8pPr>
            <a:lvl9pPr marL="10443989" indent="0">
              <a:buNone/>
              <a:defRPr sz="23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4" y="146478"/>
            <a:ext cx="3291841" cy="6096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4" y="853451"/>
            <a:ext cx="3291841" cy="2413847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3390059"/>
            <a:ext cx="853440" cy="19473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30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1" y="3390059"/>
            <a:ext cx="1158241" cy="19473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30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3390059"/>
            <a:ext cx="853440" cy="19473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30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5492" rtl="0" eaLnBrk="1" latinLnBrk="0" hangingPunct="1">
        <a:spcBef>
          <a:spcPct val="0"/>
        </a:spcBef>
        <a:buNone/>
        <a:defRPr sz="123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119" indent="-979119" algn="l" defTabSz="1305492" rtl="0" eaLnBrk="1" latinLnBrk="0" hangingPunct="1">
        <a:spcBef>
          <a:spcPct val="20000"/>
        </a:spcBef>
        <a:buFont typeface="Arial"/>
        <a:buChar char="•"/>
        <a:defRPr sz="10027" kern="1200">
          <a:solidFill>
            <a:schemeClr val="tx1"/>
          </a:solidFill>
          <a:latin typeface="+mn-lt"/>
          <a:ea typeface="+mn-ea"/>
          <a:cs typeface="+mn-cs"/>
        </a:defRPr>
      </a:lvl1pPr>
      <a:lvl2pPr marL="2121438" indent="-815930" algn="l" defTabSz="1305492" rtl="0" eaLnBrk="1" latinLnBrk="0" hangingPunct="1">
        <a:spcBef>
          <a:spcPct val="20000"/>
        </a:spcBef>
        <a:buFont typeface="Arial"/>
        <a:buChar char="–"/>
        <a:defRPr sz="8484" kern="1200">
          <a:solidFill>
            <a:schemeClr val="tx1"/>
          </a:solidFill>
          <a:latin typeface="+mn-lt"/>
          <a:ea typeface="+mn-ea"/>
          <a:cs typeface="+mn-cs"/>
        </a:defRPr>
      </a:lvl2pPr>
      <a:lvl3pPr marL="3263744" indent="-652737" algn="l" defTabSz="1305492" rtl="0" eaLnBrk="1" latinLnBrk="0" hangingPunct="1">
        <a:spcBef>
          <a:spcPct val="20000"/>
        </a:spcBef>
        <a:buFont typeface="Arial"/>
        <a:buChar char="•"/>
        <a:defRPr sz="6941" kern="1200">
          <a:solidFill>
            <a:schemeClr val="tx1"/>
          </a:solidFill>
          <a:latin typeface="+mn-lt"/>
          <a:ea typeface="+mn-ea"/>
          <a:cs typeface="+mn-cs"/>
        </a:defRPr>
      </a:lvl3pPr>
      <a:lvl4pPr marL="4569236" indent="-652737" algn="l" defTabSz="1305492" rtl="0" eaLnBrk="1" latinLnBrk="0" hangingPunct="1">
        <a:spcBef>
          <a:spcPct val="20000"/>
        </a:spcBef>
        <a:buFont typeface="Arial"/>
        <a:buChar char="–"/>
        <a:defRPr sz="6170" kern="1200">
          <a:solidFill>
            <a:schemeClr val="tx1"/>
          </a:solidFill>
          <a:latin typeface="+mn-lt"/>
          <a:ea typeface="+mn-ea"/>
          <a:cs typeface="+mn-cs"/>
        </a:defRPr>
      </a:lvl4pPr>
      <a:lvl5pPr marL="5874746" indent="-652737" algn="l" defTabSz="1305492" rtl="0" eaLnBrk="1" latinLnBrk="0" hangingPunct="1">
        <a:spcBef>
          <a:spcPct val="20000"/>
        </a:spcBef>
        <a:buFont typeface="Arial"/>
        <a:buChar char="»"/>
        <a:defRPr sz="6170" kern="1200">
          <a:solidFill>
            <a:schemeClr val="tx1"/>
          </a:solidFill>
          <a:latin typeface="+mn-lt"/>
          <a:ea typeface="+mn-ea"/>
          <a:cs typeface="+mn-cs"/>
        </a:defRPr>
      </a:lvl5pPr>
      <a:lvl6pPr marL="7180244" indent="-652737" algn="l" defTabSz="1305492" rtl="0" eaLnBrk="1" latinLnBrk="0" hangingPunct="1">
        <a:spcBef>
          <a:spcPct val="20000"/>
        </a:spcBef>
        <a:buFont typeface="Arial"/>
        <a:buChar char="•"/>
        <a:defRPr sz="6170" kern="1200">
          <a:solidFill>
            <a:schemeClr val="tx1"/>
          </a:solidFill>
          <a:latin typeface="+mn-lt"/>
          <a:ea typeface="+mn-ea"/>
          <a:cs typeface="+mn-cs"/>
        </a:defRPr>
      </a:lvl6pPr>
      <a:lvl7pPr marL="8485742" indent="-652737" algn="l" defTabSz="1305492" rtl="0" eaLnBrk="1" latinLnBrk="0" hangingPunct="1">
        <a:spcBef>
          <a:spcPct val="20000"/>
        </a:spcBef>
        <a:buFont typeface="Arial"/>
        <a:buChar char="•"/>
        <a:defRPr sz="6170" kern="1200">
          <a:solidFill>
            <a:schemeClr val="tx1"/>
          </a:solidFill>
          <a:latin typeface="+mn-lt"/>
          <a:ea typeface="+mn-ea"/>
          <a:cs typeface="+mn-cs"/>
        </a:defRPr>
      </a:lvl7pPr>
      <a:lvl8pPr marL="9791235" indent="-652737" algn="l" defTabSz="1305492" rtl="0" eaLnBrk="1" latinLnBrk="0" hangingPunct="1">
        <a:spcBef>
          <a:spcPct val="20000"/>
        </a:spcBef>
        <a:buFont typeface="Arial"/>
        <a:buChar char="•"/>
        <a:defRPr sz="6170" kern="1200">
          <a:solidFill>
            <a:schemeClr val="tx1"/>
          </a:solidFill>
          <a:latin typeface="+mn-lt"/>
          <a:ea typeface="+mn-ea"/>
          <a:cs typeface="+mn-cs"/>
        </a:defRPr>
      </a:lvl8pPr>
      <a:lvl9pPr marL="11096737" indent="-652737" algn="l" defTabSz="1305492" rtl="0" eaLnBrk="1" latinLnBrk="0" hangingPunct="1">
        <a:spcBef>
          <a:spcPct val="20000"/>
        </a:spcBef>
        <a:buFont typeface="Arial"/>
        <a:buChar char="•"/>
        <a:defRPr sz="6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1pPr>
      <a:lvl2pPr marL="1305492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2pPr>
      <a:lvl3pPr marL="2610999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3pPr>
      <a:lvl4pPr marL="3916491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4pPr>
      <a:lvl5pPr marL="5221981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5pPr>
      <a:lvl6pPr marL="6527491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6pPr>
      <a:lvl7pPr marL="7832981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7pPr>
      <a:lvl8pPr marL="9138488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8pPr>
      <a:lvl9pPr marL="10443989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95D21B4-106C-3F45-9F6A-A11DF1F29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330" y="0"/>
            <a:ext cx="367993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6401</TotalTime>
  <Words>14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141</cp:revision>
  <dcterms:created xsi:type="dcterms:W3CDTF">2017-02-21T13:00:32Z</dcterms:created>
  <dcterms:modified xsi:type="dcterms:W3CDTF">2022-08-04T08:32:04Z</dcterms:modified>
</cp:coreProperties>
</file>