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84421" autoAdjust="0"/>
  </p:normalViewPr>
  <p:slideViewPr>
    <p:cSldViewPr snapToGrid="0" snapToObjects="1">
      <p:cViewPr>
        <p:scale>
          <a:sx n="210" d="100"/>
          <a:sy n="210" d="100"/>
        </p:scale>
        <p:origin x="880" y="120"/>
      </p:cViewPr>
      <p:guideLst>
        <p:guide orient="horz" pos="1152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43000"/>
            <a:ext cx="5400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1136236"/>
            <a:ext cx="5440679" cy="7840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2072646"/>
            <a:ext cx="4480561" cy="9347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6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3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2" y="146477"/>
            <a:ext cx="1440180" cy="3120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4" y="146477"/>
            <a:ext cx="4213860" cy="3120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5" y="2350355"/>
            <a:ext cx="5440679" cy="726441"/>
          </a:xfrm>
        </p:spPr>
        <p:txBody>
          <a:bodyPr anchor="t"/>
          <a:lstStyle>
            <a:lvl1pPr algn="l">
              <a:defRPr sz="115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5" y="1550255"/>
            <a:ext cx="5440679" cy="800100"/>
          </a:xfrm>
        </p:spPr>
        <p:txBody>
          <a:bodyPr anchor="b"/>
          <a:lstStyle>
            <a:lvl1pPr marL="0" indent="0">
              <a:buNone/>
              <a:defRPr sz="6170">
                <a:solidFill>
                  <a:schemeClr val="tx1">
                    <a:tint val="75000"/>
                  </a:schemeClr>
                </a:solidFill>
              </a:defRPr>
            </a:lvl1pPr>
            <a:lvl2pPr marL="1305492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2pPr>
            <a:lvl3pPr marL="2610999" indent="0">
              <a:buNone/>
              <a:defRPr sz="4628">
                <a:solidFill>
                  <a:schemeClr val="tx1">
                    <a:tint val="75000"/>
                  </a:schemeClr>
                </a:solidFill>
              </a:defRPr>
            </a:lvl3pPr>
            <a:lvl4pPr marL="3916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4pPr>
            <a:lvl5pPr marL="5221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5pPr>
            <a:lvl6pPr marL="6527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6pPr>
            <a:lvl7pPr marL="7832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7pPr>
            <a:lvl8pPr marL="9138488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5" y="853450"/>
            <a:ext cx="2827021" cy="2413847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6" y="853450"/>
            <a:ext cx="2827021" cy="2413847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818734"/>
            <a:ext cx="2828133" cy="341205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1159934"/>
            <a:ext cx="2828133" cy="2107357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2" y="818734"/>
            <a:ext cx="2829243" cy="341205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2" y="1159934"/>
            <a:ext cx="2829243" cy="2107357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4" y="145632"/>
            <a:ext cx="2105819" cy="619761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145633"/>
            <a:ext cx="3578225" cy="3121660"/>
          </a:xfrm>
        </p:spPr>
        <p:txBody>
          <a:bodyPr/>
          <a:lstStyle>
            <a:lvl1pPr>
              <a:defRPr sz="10027"/>
            </a:lvl1pPr>
            <a:lvl2pPr>
              <a:defRPr sz="8484"/>
            </a:lvl2pPr>
            <a:lvl3pPr>
              <a:defRPr sz="6941"/>
            </a:lvl3pPr>
            <a:lvl4pPr>
              <a:defRPr sz="6170"/>
            </a:lvl4pPr>
            <a:lvl5pPr>
              <a:defRPr sz="6170"/>
            </a:lvl5pPr>
            <a:lvl6pPr>
              <a:defRPr sz="6170"/>
            </a:lvl6pPr>
            <a:lvl7pPr>
              <a:defRPr sz="6170"/>
            </a:lvl7pPr>
            <a:lvl8pPr>
              <a:defRPr sz="6170"/>
            </a:lvl8pPr>
            <a:lvl9pPr>
              <a:defRPr sz="6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4" y="765392"/>
            <a:ext cx="2105819" cy="2501901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5" y="2560328"/>
            <a:ext cx="3840480" cy="302259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5" y="326814"/>
            <a:ext cx="3840480" cy="2194560"/>
          </a:xfrm>
        </p:spPr>
        <p:txBody>
          <a:bodyPr/>
          <a:lstStyle>
            <a:lvl1pPr marL="0" indent="0">
              <a:buNone/>
              <a:defRPr sz="10027"/>
            </a:lvl1pPr>
            <a:lvl2pPr marL="1305492" indent="0">
              <a:buNone/>
              <a:defRPr sz="8484"/>
            </a:lvl2pPr>
            <a:lvl3pPr marL="2610999" indent="0">
              <a:buNone/>
              <a:defRPr sz="6941"/>
            </a:lvl3pPr>
            <a:lvl4pPr marL="3916491" indent="0">
              <a:buNone/>
              <a:defRPr sz="6170"/>
            </a:lvl4pPr>
            <a:lvl5pPr marL="5221981" indent="0">
              <a:buNone/>
              <a:defRPr sz="6170"/>
            </a:lvl5pPr>
            <a:lvl6pPr marL="6527491" indent="0">
              <a:buNone/>
              <a:defRPr sz="6170"/>
            </a:lvl6pPr>
            <a:lvl7pPr marL="7832981" indent="0">
              <a:buNone/>
              <a:defRPr sz="6170"/>
            </a:lvl7pPr>
            <a:lvl8pPr marL="9138488" indent="0">
              <a:buNone/>
              <a:defRPr sz="6170"/>
            </a:lvl8pPr>
            <a:lvl9pPr marL="10443989" indent="0">
              <a:buNone/>
              <a:defRPr sz="61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5" y="2862584"/>
            <a:ext cx="3840480" cy="429261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7" y="146478"/>
            <a:ext cx="5760721" cy="609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7" y="853450"/>
            <a:ext cx="5760721" cy="2413847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3390058"/>
            <a:ext cx="1493520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3390058"/>
            <a:ext cx="2026922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3390058"/>
            <a:ext cx="1493520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492" rtl="0" eaLnBrk="1" latinLnBrk="0" hangingPunct="1">
        <a:spcBef>
          <a:spcPct val="0"/>
        </a:spcBef>
        <a:buNone/>
        <a:defRPr sz="12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119" indent="-979119" algn="l" defTabSz="1305492" rtl="0" eaLnBrk="1" latinLnBrk="0" hangingPunct="1">
        <a:spcBef>
          <a:spcPct val="20000"/>
        </a:spcBef>
        <a:buFont typeface="Arial"/>
        <a:buChar char="•"/>
        <a:defRPr sz="10027" kern="1200">
          <a:solidFill>
            <a:schemeClr val="tx1"/>
          </a:solidFill>
          <a:latin typeface="+mn-lt"/>
          <a:ea typeface="+mn-ea"/>
          <a:cs typeface="+mn-cs"/>
        </a:defRPr>
      </a:lvl1pPr>
      <a:lvl2pPr marL="2121438" indent="-815930" algn="l" defTabSz="1305492" rtl="0" eaLnBrk="1" latinLnBrk="0" hangingPunct="1">
        <a:spcBef>
          <a:spcPct val="20000"/>
        </a:spcBef>
        <a:buFont typeface="Arial"/>
        <a:buChar char="–"/>
        <a:defRPr sz="8484" kern="1200">
          <a:solidFill>
            <a:schemeClr val="tx1"/>
          </a:solidFill>
          <a:latin typeface="+mn-lt"/>
          <a:ea typeface="+mn-ea"/>
          <a:cs typeface="+mn-cs"/>
        </a:defRPr>
      </a:lvl2pPr>
      <a:lvl3pPr marL="3263744" indent="-652737" algn="l" defTabSz="1305492" rtl="0" eaLnBrk="1" latinLnBrk="0" hangingPunct="1">
        <a:spcBef>
          <a:spcPct val="20000"/>
        </a:spcBef>
        <a:buFont typeface="Arial"/>
        <a:buChar char="•"/>
        <a:defRPr sz="6941" kern="1200">
          <a:solidFill>
            <a:schemeClr val="tx1"/>
          </a:solidFill>
          <a:latin typeface="+mn-lt"/>
          <a:ea typeface="+mn-ea"/>
          <a:cs typeface="+mn-cs"/>
        </a:defRPr>
      </a:lvl3pPr>
      <a:lvl4pPr marL="4569236" indent="-652737" algn="l" defTabSz="1305492" rtl="0" eaLnBrk="1" latinLnBrk="0" hangingPunct="1">
        <a:spcBef>
          <a:spcPct val="20000"/>
        </a:spcBef>
        <a:buFont typeface="Arial"/>
        <a:buChar char="–"/>
        <a:defRPr sz="6170" kern="1200">
          <a:solidFill>
            <a:schemeClr val="tx1"/>
          </a:solidFill>
          <a:latin typeface="+mn-lt"/>
          <a:ea typeface="+mn-ea"/>
          <a:cs typeface="+mn-cs"/>
        </a:defRPr>
      </a:lvl4pPr>
      <a:lvl5pPr marL="5874746" indent="-652737" algn="l" defTabSz="1305492" rtl="0" eaLnBrk="1" latinLnBrk="0" hangingPunct="1">
        <a:spcBef>
          <a:spcPct val="20000"/>
        </a:spcBef>
        <a:buFont typeface="Arial"/>
        <a:buChar char="»"/>
        <a:defRPr sz="6170" kern="1200">
          <a:solidFill>
            <a:schemeClr val="tx1"/>
          </a:solidFill>
          <a:latin typeface="+mn-lt"/>
          <a:ea typeface="+mn-ea"/>
          <a:cs typeface="+mn-cs"/>
        </a:defRPr>
      </a:lvl5pPr>
      <a:lvl6pPr marL="7180244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6pPr>
      <a:lvl7pPr marL="8485742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7pPr>
      <a:lvl8pPr marL="9791235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8pPr>
      <a:lvl9pPr marL="11096737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1pPr>
      <a:lvl2pPr marL="1305492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3pPr>
      <a:lvl4pPr marL="3916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4pPr>
      <a:lvl5pPr marL="5221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5pPr>
      <a:lvl6pPr marL="6527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7832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138488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4398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86F94E8-C17F-494D-82A2-8CA927581633}"/>
              </a:ext>
            </a:extLst>
          </p:cNvPr>
          <p:cNvSpPr txBox="1"/>
          <p:nvPr/>
        </p:nvSpPr>
        <p:spPr>
          <a:xfrm>
            <a:off x="1" y="5423"/>
            <a:ext cx="3200400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1000074 </a:t>
            </a:r>
            <a:r>
              <a:rPr lang="en-US" b="1" dirty="0" err="1"/>
              <a:t>arac</a:t>
            </a:r>
            <a:r>
              <a:rPr lang="en-US" b="1" dirty="0"/>
              <a:t> family transcriptional regulator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0B46DA-CA82-B948-973D-1652BAD7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35"/>
            <a:ext cx="3154779" cy="334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CA38F7-B9EE-5546-8CBB-8E0B8DC6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419" y="263635"/>
            <a:ext cx="3169381" cy="2949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8D921A-95DF-F548-A673-A88855EEDEEC}"/>
              </a:ext>
            </a:extLst>
          </p:cNvPr>
          <p:cNvSpPr txBox="1"/>
          <p:nvPr/>
        </p:nvSpPr>
        <p:spPr>
          <a:xfrm>
            <a:off x="3169382" y="5423"/>
            <a:ext cx="3200400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1000079 </a:t>
            </a:r>
            <a:r>
              <a:rPr lang="en-US" b="1" dirty="0" err="1"/>
              <a:t>arac</a:t>
            </a:r>
            <a:r>
              <a:rPr lang="en-US" b="1" dirty="0"/>
              <a:t> family transcriptional regulator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DDC63F-7622-F84F-AAC1-AE87F07898A2}"/>
              </a:ext>
            </a:extLst>
          </p:cNvPr>
          <p:cNvCxnSpPr>
            <a:cxnSpLocks/>
          </p:cNvCxnSpPr>
          <p:nvPr/>
        </p:nvCxnSpPr>
        <p:spPr>
          <a:xfrm>
            <a:off x="1726503" y="263635"/>
            <a:ext cx="0" cy="1112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37E78A-9310-6648-BE2E-385DB93238E6}"/>
              </a:ext>
            </a:extLst>
          </p:cNvPr>
          <p:cNvCxnSpPr>
            <a:cxnSpLocks/>
          </p:cNvCxnSpPr>
          <p:nvPr/>
        </p:nvCxnSpPr>
        <p:spPr>
          <a:xfrm>
            <a:off x="5161961" y="263635"/>
            <a:ext cx="0" cy="1112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6400</TotalTime>
  <Words>13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140</cp:revision>
  <dcterms:created xsi:type="dcterms:W3CDTF">2017-02-21T13:00:32Z</dcterms:created>
  <dcterms:modified xsi:type="dcterms:W3CDTF">2022-08-01T15:30:17Z</dcterms:modified>
</cp:coreProperties>
</file>