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0515600" cy="3429000"/>
  <p:notesSz cx="6858000" cy="9144000"/>
  <p:defaultTextStyle>
    <a:defPPr>
      <a:defRPr lang="en-US"/>
    </a:defPPr>
    <a:lvl1pPr marL="0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1pPr>
    <a:lvl2pPr marL="325799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2pPr>
    <a:lvl3pPr marL="651603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3pPr>
    <a:lvl4pPr marL="977403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4pPr>
    <a:lvl5pPr marL="1303203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5pPr>
    <a:lvl6pPr marL="1629006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6pPr>
    <a:lvl7pPr marL="1954806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7pPr>
    <a:lvl8pPr marL="2280610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8pPr>
    <a:lvl9pPr marL="2606411" algn="l" defTabSz="325799" rtl="0" eaLnBrk="1" latinLnBrk="0" hangingPunct="1">
      <a:defRPr sz="13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8"/>
    <p:restoredTop sz="85819" autoAdjust="0"/>
  </p:normalViewPr>
  <p:slideViewPr>
    <p:cSldViewPr snapToGrid="0" snapToObjects="1">
      <p:cViewPr varScale="1">
        <p:scale>
          <a:sx n="157" d="100"/>
          <a:sy n="157" d="100"/>
        </p:scale>
        <p:origin x="168" y="880"/>
      </p:cViewPr>
      <p:guideLst>
        <p:guide orient="horz" pos="1080"/>
        <p:guide pos="33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2/25/22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301750" y="1143000"/>
            <a:ext cx="9461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1pPr>
    <a:lvl2pPr marL="439983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2pPr>
    <a:lvl3pPr marL="879968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3pPr>
    <a:lvl4pPr marL="1319951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4pPr>
    <a:lvl5pPr marL="1759935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5pPr>
    <a:lvl6pPr marL="2199919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6pPr>
    <a:lvl7pPr marL="2639903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7pPr>
    <a:lvl8pPr marL="3079887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8pPr>
    <a:lvl9pPr marL="3519871" algn="l" defTabSz="879968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301750" y="1143000"/>
            <a:ext cx="9461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6" y="1065220"/>
            <a:ext cx="8938259" cy="7350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350" y="1943104"/>
            <a:ext cx="7360921" cy="8762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50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01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51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02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252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03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153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60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3812" y="137322"/>
            <a:ext cx="2366010" cy="2925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5786" y="137322"/>
            <a:ext cx="6922770" cy="2925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666" y="2203456"/>
            <a:ext cx="8938259" cy="681039"/>
          </a:xfrm>
        </p:spPr>
        <p:txBody>
          <a:bodyPr anchor="t"/>
          <a:lstStyle>
            <a:lvl1pPr algn="l">
              <a:defRPr sz="1285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666" y="1453362"/>
            <a:ext cx="8938259" cy="750093"/>
          </a:xfrm>
        </p:spPr>
        <p:txBody>
          <a:bodyPr anchor="b"/>
          <a:lstStyle>
            <a:lvl1pPr marL="0" indent="0">
              <a:buNone/>
              <a:defRPr sz="6855">
                <a:solidFill>
                  <a:schemeClr val="tx1">
                    <a:tint val="75000"/>
                  </a:schemeClr>
                </a:solidFill>
              </a:defRPr>
            </a:lvl1pPr>
            <a:lvl2pPr marL="1450546" indent="0">
              <a:buNone/>
              <a:defRPr sz="5997">
                <a:solidFill>
                  <a:schemeClr val="tx1">
                    <a:tint val="75000"/>
                  </a:schemeClr>
                </a:solidFill>
              </a:defRPr>
            </a:lvl2pPr>
            <a:lvl3pPr marL="2901110" indent="0">
              <a:buNone/>
              <a:defRPr sz="5142">
                <a:solidFill>
                  <a:schemeClr val="tx1">
                    <a:tint val="75000"/>
                  </a:schemeClr>
                </a:solidFill>
              </a:defRPr>
            </a:lvl3pPr>
            <a:lvl4pPr marL="4351656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4pPr>
            <a:lvl5pPr marL="5802201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5pPr>
            <a:lvl6pPr marL="7252767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6pPr>
            <a:lvl7pPr marL="8703313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7pPr>
            <a:lvl8pPr marL="10153875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8pPr>
            <a:lvl9pPr marL="11604432" indent="0">
              <a:buNone/>
              <a:defRPr sz="42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5787" y="800108"/>
            <a:ext cx="4644391" cy="2262982"/>
          </a:xfrm>
        </p:spPr>
        <p:txBody>
          <a:bodyPr/>
          <a:lstStyle>
            <a:lvl1pPr>
              <a:defRPr sz="9426"/>
            </a:lvl1pPr>
            <a:lvl2pPr>
              <a:defRPr sz="7712"/>
            </a:lvl2pPr>
            <a:lvl3pPr>
              <a:defRPr sz="6855"/>
            </a:lvl3pPr>
            <a:lvl4pPr>
              <a:defRPr sz="5997"/>
            </a:lvl4pPr>
            <a:lvl5pPr>
              <a:defRPr sz="5997"/>
            </a:lvl5pPr>
            <a:lvl6pPr>
              <a:defRPr sz="5997"/>
            </a:lvl6pPr>
            <a:lvl7pPr>
              <a:defRPr sz="5997"/>
            </a:lvl7pPr>
            <a:lvl8pPr>
              <a:defRPr sz="5997"/>
            </a:lvl8pPr>
            <a:lvl9pPr>
              <a:defRPr sz="59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5437" y="800108"/>
            <a:ext cx="4644391" cy="2262982"/>
          </a:xfrm>
        </p:spPr>
        <p:txBody>
          <a:bodyPr/>
          <a:lstStyle>
            <a:lvl1pPr>
              <a:defRPr sz="9426"/>
            </a:lvl1pPr>
            <a:lvl2pPr>
              <a:defRPr sz="7712"/>
            </a:lvl2pPr>
            <a:lvl3pPr>
              <a:defRPr sz="6855"/>
            </a:lvl3pPr>
            <a:lvl4pPr>
              <a:defRPr sz="5997"/>
            </a:lvl4pPr>
            <a:lvl5pPr>
              <a:defRPr sz="5997"/>
            </a:lvl5pPr>
            <a:lvl6pPr>
              <a:defRPr sz="5997"/>
            </a:lvl6pPr>
            <a:lvl7pPr>
              <a:defRPr sz="5997"/>
            </a:lvl7pPr>
            <a:lvl8pPr>
              <a:defRPr sz="5997"/>
            </a:lvl8pPr>
            <a:lvl9pPr>
              <a:defRPr sz="59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91" y="767563"/>
            <a:ext cx="4646218" cy="319879"/>
          </a:xfrm>
        </p:spPr>
        <p:txBody>
          <a:bodyPr anchor="b"/>
          <a:lstStyle>
            <a:lvl1pPr marL="0" indent="0">
              <a:buNone/>
              <a:defRPr sz="7712" b="1"/>
            </a:lvl1pPr>
            <a:lvl2pPr marL="1450546" indent="0">
              <a:buNone/>
              <a:defRPr sz="6855" b="1"/>
            </a:lvl2pPr>
            <a:lvl3pPr marL="2901110" indent="0">
              <a:buNone/>
              <a:defRPr sz="5997" b="1"/>
            </a:lvl3pPr>
            <a:lvl4pPr marL="4351656" indent="0">
              <a:buNone/>
              <a:defRPr sz="5142" b="1"/>
            </a:lvl4pPr>
            <a:lvl5pPr marL="5802201" indent="0">
              <a:buNone/>
              <a:defRPr sz="5142" b="1"/>
            </a:lvl5pPr>
            <a:lvl6pPr marL="7252767" indent="0">
              <a:buNone/>
              <a:defRPr sz="5142" b="1"/>
            </a:lvl6pPr>
            <a:lvl7pPr marL="8703313" indent="0">
              <a:buNone/>
              <a:defRPr sz="5142" b="1"/>
            </a:lvl7pPr>
            <a:lvl8pPr marL="10153875" indent="0">
              <a:buNone/>
              <a:defRPr sz="5142" b="1"/>
            </a:lvl8pPr>
            <a:lvl9pPr marL="11604432" indent="0">
              <a:buNone/>
              <a:defRPr sz="51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91" y="1087437"/>
            <a:ext cx="4646218" cy="1975647"/>
          </a:xfrm>
        </p:spPr>
        <p:txBody>
          <a:bodyPr/>
          <a:lstStyle>
            <a:lvl1pPr>
              <a:defRPr sz="7712"/>
            </a:lvl1pPr>
            <a:lvl2pPr>
              <a:defRPr sz="6855"/>
            </a:lvl2pPr>
            <a:lvl3pPr>
              <a:defRPr sz="5997"/>
            </a:lvl3pPr>
            <a:lvl4pPr>
              <a:defRPr sz="5142"/>
            </a:lvl4pPr>
            <a:lvl5pPr>
              <a:defRPr sz="5142"/>
            </a:lvl5pPr>
            <a:lvl6pPr>
              <a:defRPr sz="5142"/>
            </a:lvl6pPr>
            <a:lvl7pPr>
              <a:defRPr sz="5142"/>
            </a:lvl7pPr>
            <a:lvl8pPr>
              <a:defRPr sz="5142"/>
            </a:lvl8pPr>
            <a:lvl9pPr>
              <a:defRPr sz="51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1784" y="767563"/>
            <a:ext cx="4648042" cy="319879"/>
          </a:xfrm>
        </p:spPr>
        <p:txBody>
          <a:bodyPr anchor="b"/>
          <a:lstStyle>
            <a:lvl1pPr marL="0" indent="0">
              <a:buNone/>
              <a:defRPr sz="7712" b="1"/>
            </a:lvl1pPr>
            <a:lvl2pPr marL="1450546" indent="0">
              <a:buNone/>
              <a:defRPr sz="6855" b="1"/>
            </a:lvl2pPr>
            <a:lvl3pPr marL="2901110" indent="0">
              <a:buNone/>
              <a:defRPr sz="5997" b="1"/>
            </a:lvl3pPr>
            <a:lvl4pPr marL="4351656" indent="0">
              <a:buNone/>
              <a:defRPr sz="5142" b="1"/>
            </a:lvl4pPr>
            <a:lvl5pPr marL="5802201" indent="0">
              <a:buNone/>
              <a:defRPr sz="5142" b="1"/>
            </a:lvl5pPr>
            <a:lvl6pPr marL="7252767" indent="0">
              <a:buNone/>
              <a:defRPr sz="5142" b="1"/>
            </a:lvl6pPr>
            <a:lvl7pPr marL="8703313" indent="0">
              <a:buNone/>
              <a:defRPr sz="5142" b="1"/>
            </a:lvl7pPr>
            <a:lvl8pPr marL="10153875" indent="0">
              <a:buNone/>
              <a:defRPr sz="5142" b="1"/>
            </a:lvl8pPr>
            <a:lvl9pPr marL="11604432" indent="0">
              <a:buNone/>
              <a:defRPr sz="51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41784" y="1087437"/>
            <a:ext cx="4648042" cy="1975647"/>
          </a:xfrm>
        </p:spPr>
        <p:txBody>
          <a:bodyPr/>
          <a:lstStyle>
            <a:lvl1pPr>
              <a:defRPr sz="7712"/>
            </a:lvl1pPr>
            <a:lvl2pPr>
              <a:defRPr sz="6855"/>
            </a:lvl2pPr>
            <a:lvl3pPr>
              <a:defRPr sz="5997"/>
            </a:lvl3pPr>
            <a:lvl4pPr>
              <a:defRPr sz="5142"/>
            </a:lvl4pPr>
            <a:lvl5pPr>
              <a:defRPr sz="5142"/>
            </a:lvl5pPr>
            <a:lvl6pPr>
              <a:defRPr sz="5142"/>
            </a:lvl6pPr>
            <a:lvl7pPr>
              <a:defRPr sz="5142"/>
            </a:lvl7pPr>
            <a:lvl8pPr>
              <a:defRPr sz="5142"/>
            </a:lvl8pPr>
            <a:lvl9pPr>
              <a:defRPr sz="51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4" y="136527"/>
            <a:ext cx="3459560" cy="581026"/>
          </a:xfrm>
        </p:spPr>
        <p:txBody>
          <a:bodyPr anchor="b"/>
          <a:lstStyle>
            <a:lvl1pPr algn="l">
              <a:defRPr sz="685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316" y="136529"/>
            <a:ext cx="5878513" cy="2926557"/>
          </a:xfrm>
        </p:spPr>
        <p:txBody>
          <a:bodyPr/>
          <a:lstStyle>
            <a:lvl1pPr>
              <a:defRPr sz="11141"/>
            </a:lvl1pPr>
            <a:lvl2pPr>
              <a:defRPr sz="9426"/>
            </a:lvl2pPr>
            <a:lvl3pPr>
              <a:defRPr sz="7712"/>
            </a:lvl3pPr>
            <a:lvl4pPr>
              <a:defRPr sz="6855"/>
            </a:lvl4pPr>
            <a:lvl5pPr>
              <a:defRPr sz="6855"/>
            </a:lvl5pPr>
            <a:lvl6pPr>
              <a:defRPr sz="6855"/>
            </a:lvl6pPr>
            <a:lvl7pPr>
              <a:defRPr sz="6855"/>
            </a:lvl7pPr>
            <a:lvl8pPr>
              <a:defRPr sz="6855"/>
            </a:lvl8pPr>
            <a:lvl9pPr>
              <a:defRPr sz="68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4" y="717554"/>
            <a:ext cx="3459560" cy="2345532"/>
          </a:xfrm>
        </p:spPr>
        <p:txBody>
          <a:bodyPr/>
          <a:lstStyle>
            <a:lvl1pPr marL="0" indent="0">
              <a:buNone/>
              <a:defRPr sz="4284"/>
            </a:lvl1pPr>
            <a:lvl2pPr marL="1450546" indent="0">
              <a:buNone/>
              <a:defRPr sz="3428"/>
            </a:lvl2pPr>
            <a:lvl3pPr marL="2901110" indent="0">
              <a:buNone/>
              <a:defRPr sz="2571"/>
            </a:lvl3pPr>
            <a:lvl4pPr marL="4351656" indent="0">
              <a:buNone/>
              <a:defRPr sz="2571"/>
            </a:lvl4pPr>
            <a:lvl5pPr marL="5802201" indent="0">
              <a:buNone/>
              <a:defRPr sz="2571"/>
            </a:lvl5pPr>
            <a:lvl6pPr marL="7252767" indent="0">
              <a:buNone/>
              <a:defRPr sz="2571"/>
            </a:lvl6pPr>
            <a:lvl7pPr marL="8703313" indent="0">
              <a:buNone/>
              <a:defRPr sz="2571"/>
            </a:lvl7pPr>
            <a:lvl8pPr marL="10153875" indent="0">
              <a:buNone/>
              <a:defRPr sz="2571"/>
            </a:lvl8pPr>
            <a:lvl9pPr marL="11604432" indent="0">
              <a:buNone/>
              <a:defRPr sz="25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136" y="2400307"/>
            <a:ext cx="6309360" cy="283368"/>
          </a:xfrm>
        </p:spPr>
        <p:txBody>
          <a:bodyPr anchor="b"/>
          <a:lstStyle>
            <a:lvl1pPr algn="l">
              <a:defRPr sz="685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61136" y="306389"/>
            <a:ext cx="6309360" cy="2057400"/>
          </a:xfrm>
        </p:spPr>
        <p:txBody>
          <a:bodyPr/>
          <a:lstStyle>
            <a:lvl1pPr marL="0" indent="0">
              <a:buNone/>
              <a:defRPr sz="11141"/>
            </a:lvl1pPr>
            <a:lvl2pPr marL="1450546" indent="0">
              <a:buNone/>
              <a:defRPr sz="9426"/>
            </a:lvl2pPr>
            <a:lvl3pPr marL="2901110" indent="0">
              <a:buNone/>
              <a:defRPr sz="7712"/>
            </a:lvl3pPr>
            <a:lvl4pPr marL="4351656" indent="0">
              <a:buNone/>
              <a:defRPr sz="6855"/>
            </a:lvl4pPr>
            <a:lvl5pPr marL="5802201" indent="0">
              <a:buNone/>
              <a:defRPr sz="6855"/>
            </a:lvl5pPr>
            <a:lvl6pPr marL="7252767" indent="0">
              <a:buNone/>
              <a:defRPr sz="6855"/>
            </a:lvl6pPr>
            <a:lvl7pPr marL="8703313" indent="0">
              <a:buNone/>
              <a:defRPr sz="6855"/>
            </a:lvl7pPr>
            <a:lvl8pPr marL="10153875" indent="0">
              <a:buNone/>
              <a:defRPr sz="6855"/>
            </a:lvl8pPr>
            <a:lvl9pPr marL="11604432" indent="0">
              <a:buNone/>
              <a:defRPr sz="685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61136" y="2683672"/>
            <a:ext cx="6309360" cy="402432"/>
          </a:xfrm>
        </p:spPr>
        <p:txBody>
          <a:bodyPr/>
          <a:lstStyle>
            <a:lvl1pPr marL="0" indent="0">
              <a:buNone/>
              <a:defRPr sz="4284"/>
            </a:lvl1pPr>
            <a:lvl2pPr marL="1450546" indent="0">
              <a:buNone/>
              <a:defRPr sz="3428"/>
            </a:lvl2pPr>
            <a:lvl3pPr marL="2901110" indent="0">
              <a:buNone/>
              <a:defRPr sz="2571"/>
            </a:lvl3pPr>
            <a:lvl4pPr marL="4351656" indent="0">
              <a:buNone/>
              <a:defRPr sz="2571"/>
            </a:lvl4pPr>
            <a:lvl5pPr marL="5802201" indent="0">
              <a:buNone/>
              <a:defRPr sz="2571"/>
            </a:lvl5pPr>
            <a:lvl6pPr marL="7252767" indent="0">
              <a:buNone/>
              <a:defRPr sz="2571"/>
            </a:lvl6pPr>
            <a:lvl7pPr marL="8703313" indent="0">
              <a:buNone/>
              <a:defRPr sz="2571"/>
            </a:lvl7pPr>
            <a:lvl8pPr marL="10153875" indent="0">
              <a:buNone/>
              <a:defRPr sz="2571"/>
            </a:lvl8pPr>
            <a:lvl9pPr marL="11604432" indent="0">
              <a:buNone/>
              <a:defRPr sz="25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790" y="137322"/>
            <a:ext cx="9464041" cy="5715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90" y="800108"/>
            <a:ext cx="9464041" cy="2262982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5780" y="3178178"/>
            <a:ext cx="2453640" cy="182562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3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2832" y="3178178"/>
            <a:ext cx="3329942" cy="182562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3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6180" y="3178178"/>
            <a:ext cx="2453640" cy="182562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34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50546" rtl="0" eaLnBrk="1" latinLnBrk="0" hangingPunct="1">
        <a:spcBef>
          <a:spcPct val="0"/>
        </a:spcBef>
        <a:buNone/>
        <a:defRPr sz="137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7910" indent="-1087910" algn="l" defTabSz="1450546" rtl="0" eaLnBrk="1" latinLnBrk="0" hangingPunct="1">
        <a:spcBef>
          <a:spcPct val="20000"/>
        </a:spcBef>
        <a:buFont typeface="Arial"/>
        <a:buChar char="•"/>
        <a:defRPr sz="11141" kern="1200">
          <a:solidFill>
            <a:schemeClr val="tx1"/>
          </a:solidFill>
          <a:latin typeface="+mn-lt"/>
          <a:ea typeface="+mn-ea"/>
          <a:cs typeface="+mn-cs"/>
        </a:defRPr>
      </a:lvl1pPr>
      <a:lvl2pPr marL="2357154" indent="-906589" algn="l" defTabSz="1450546" rtl="0" eaLnBrk="1" latinLnBrk="0" hangingPunct="1">
        <a:spcBef>
          <a:spcPct val="20000"/>
        </a:spcBef>
        <a:buFont typeface="Arial"/>
        <a:buChar char="–"/>
        <a:defRPr sz="9426" kern="1200">
          <a:solidFill>
            <a:schemeClr val="tx1"/>
          </a:solidFill>
          <a:latin typeface="+mn-lt"/>
          <a:ea typeface="+mn-ea"/>
          <a:cs typeface="+mn-cs"/>
        </a:defRPr>
      </a:lvl2pPr>
      <a:lvl3pPr marL="3626383" indent="-725264" algn="l" defTabSz="1450546" rtl="0" eaLnBrk="1" latinLnBrk="0" hangingPunct="1">
        <a:spcBef>
          <a:spcPct val="20000"/>
        </a:spcBef>
        <a:buFont typeface="Arial"/>
        <a:buChar char="•"/>
        <a:defRPr sz="7712" kern="1200">
          <a:solidFill>
            <a:schemeClr val="tx1"/>
          </a:solidFill>
          <a:latin typeface="+mn-lt"/>
          <a:ea typeface="+mn-ea"/>
          <a:cs typeface="+mn-cs"/>
        </a:defRPr>
      </a:lvl3pPr>
      <a:lvl4pPr marL="5076929" indent="-725264" algn="l" defTabSz="1450546" rtl="0" eaLnBrk="1" latinLnBrk="0" hangingPunct="1">
        <a:spcBef>
          <a:spcPct val="20000"/>
        </a:spcBef>
        <a:buFont typeface="Arial"/>
        <a:buChar char="–"/>
        <a:defRPr sz="6855" kern="1200">
          <a:solidFill>
            <a:schemeClr val="tx1"/>
          </a:solidFill>
          <a:latin typeface="+mn-lt"/>
          <a:ea typeface="+mn-ea"/>
          <a:cs typeface="+mn-cs"/>
        </a:defRPr>
      </a:lvl4pPr>
      <a:lvl5pPr marL="6527495" indent="-725264" algn="l" defTabSz="1450546" rtl="0" eaLnBrk="1" latinLnBrk="0" hangingPunct="1">
        <a:spcBef>
          <a:spcPct val="20000"/>
        </a:spcBef>
        <a:buFont typeface="Arial"/>
        <a:buChar char="»"/>
        <a:defRPr sz="6855" kern="1200">
          <a:solidFill>
            <a:schemeClr val="tx1"/>
          </a:solidFill>
          <a:latin typeface="+mn-lt"/>
          <a:ea typeface="+mn-ea"/>
          <a:cs typeface="+mn-cs"/>
        </a:defRPr>
      </a:lvl5pPr>
      <a:lvl6pPr marL="7978049" indent="-725264" algn="l" defTabSz="1450546" rtl="0" eaLnBrk="1" latinLnBrk="0" hangingPunct="1">
        <a:spcBef>
          <a:spcPct val="20000"/>
        </a:spcBef>
        <a:buFont typeface="Arial"/>
        <a:buChar char="•"/>
        <a:defRPr sz="6855" kern="1200">
          <a:solidFill>
            <a:schemeClr val="tx1"/>
          </a:solidFill>
          <a:latin typeface="+mn-lt"/>
          <a:ea typeface="+mn-ea"/>
          <a:cs typeface="+mn-cs"/>
        </a:defRPr>
      </a:lvl6pPr>
      <a:lvl7pPr marL="9428603" indent="-725264" algn="l" defTabSz="1450546" rtl="0" eaLnBrk="1" latinLnBrk="0" hangingPunct="1">
        <a:spcBef>
          <a:spcPct val="20000"/>
        </a:spcBef>
        <a:buFont typeface="Arial"/>
        <a:buChar char="•"/>
        <a:defRPr sz="6855" kern="1200">
          <a:solidFill>
            <a:schemeClr val="tx1"/>
          </a:solidFill>
          <a:latin typeface="+mn-lt"/>
          <a:ea typeface="+mn-ea"/>
          <a:cs typeface="+mn-cs"/>
        </a:defRPr>
      </a:lvl7pPr>
      <a:lvl8pPr marL="10879150" indent="-725264" algn="l" defTabSz="1450546" rtl="0" eaLnBrk="1" latinLnBrk="0" hangingPunct="1">
        <a:spcBef>
          <a:spcPct val="20000"/>
        </a:spcBef>
        <a:buFont typeface="Arial"/>
        <a:buChar char="•"/>
        <a:defRPr sz="6855" kern="1200">
          <a:solidFill>
            <a:schemeClr val="tx1"/>
          </a:solidFill>
          <a:latin typeface="+mn-lt"/>
          <a:ea typeface="+mn-ea"/>
          <a:cs typeface="+mn-cs"/>
        </a:defRPr>
      </a:lvl8pPr>
      <a:lvl9pPr marL="12329708" indent="-725264" algn="l" defTabSz="1450546" rtl="0" eaLnBrk="1" latinLnBrk="0" hangingPunct="1">
        <a:spcBef>
          <a:spcPct val="20000"/>
        </a:spcBef>
        <a:buFont typeface="Arial"/>
        <a:buChar char="•"/>
        <a:defRPr sz="68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1pPr>
      <a:lvl2pPr marL="1450546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2pPr>
      <a:lvl3pPr marL="2901110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3pPr>
      <a:lvl4pPr marL="4351656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4pPr>
      <a:lvl5pPr marL="5802201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5pPr>
      <a:lvl6pPr marL="7252767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6pPr>
      <a:lvl7pPr marL="8703313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7pPr>
      <a:lvl8pPr marL="10153875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8pPr>
      <a:lvl9pPr marL="11604432" algn="l" defTabSz="1450546" rtl="0" eaLnBrk="1" latinLnBrk="0" hangingPunct="1">
        <a:defRPr sz="59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9DA8AF-62FC-5249-B7F6-D7DFE77BD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82673"/>
              </p:ext>
            </p:extLst>
          </p:nvPr>
        </p:nvGraphicFramePr>
        <p:xfrm>
          <a:off x="83849" y="19664"/>
          <a:ext cx="10362178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1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2670">
                  <a:extLst>
                    <a:ext uri="{9D8B030D-6E8A-4147-A177-3AD203B41FA5}">
                      <a16:colId xmlns:a16="http://schemas.microsoft.com/office/drawing/2014/main" val="61854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200" dirty="0">
                        <a:latin typeface="+mn-lt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 Sequence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Translation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692">
                <a:tc>
                  <a:txBody>
                    <a:bodyPr/>
                    <a:lstStyle/>
                    <a:p>
                      <a:pPr marL="0" marR="0" lvl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+mn-lt"/>
                          <a:cs typeface="Courier New"/>
                        </a:rPr>
                        <a:t>Streptomyces </a:t>
                      </a:r>
                      <a:r>
                        <a:rPr lang="en-US" sz="1200" i="1" dirty="0" err="1">
                          <a:latin typeface="+mn-lt"/>
                          <a:cs typeface="Courier New"/>
                        </a:rPr>
                        <a:t>catenulae</a:t>
                      </a:r>
                      <a:r>
                        <a:rPr lang="en-US" sz="1200" i="1" dirty="0">
                          <a:latin typeface="+mn-lt"/>
                          <a:cs typeface="Courier New"/>
                        </a:rPr>
                        <a:t> strain NRRL B-2342</a:t>
                      </a:r>
                      <a:r>
                        <a:rPr lang="en-US" sz="1200" dirty="0">
                          <a:latin typeface="+mn-lt"/>
                          <a:cs typeface="Courier New"/>
                        </a:rPr>
                        <a:t> large </a:t>
                      </a:r>
                      <a:r>
                        <a:rPr lang="en-US" sz="1200" dirty="0" err="1">
                          <a:latin typeface="+mn-lt"/>
                          <a:cs typeface="Courier New"/>
                        </a:rPr>
                        <a:t>terminase</a:t>
                      </a:r>
                      <a:r>
                        <a:rPr lang="en-US" sz="1200" dirty="0">
                          <a:latin typeface="+mn-lt"/>
                          <a:cs typeface="Courier New"/>
                        </a:rPr>
                        <a:t> subunit gene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&gt;NZ_JODY01000031.1:c42687-41037 Streptomyces </a:t>
                      </a:r>
                      <a:r>
                        <a:rPr lang="en-US" sz="800" dirty="0" err="1">
                          <a:latin typeface="Courier New"/>
                          <a:cs typeface="Courier New"/>
                        </a:rPr>
                        <a:t>catenulae</a:t>
                      </a:r>
                      <a:r>
                        <a:rPr lang="en-US" sz="800" dirty="0">
                          <a:latin typeface="Courier New"/>
                          <a:cs typeface="Courier New"/>
                        </a:rPr>
                        <a:t> strain NRRL B-2342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GTGAGTCCCATTCCAGCCCTCACAGCAGAAGAGATCGACGACCTTGAACCGACCTTCCTCGGCCCGACGT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GGCAGAAGGGAGCCGATGGTTCCTGGAAGCTCCCCGAGCGCACCCTCGGATGGCAGATCGCAGGCTGGGC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TGCTGAGTTCCTCAAGGCCGAGGACGGCGGCCCCTGGCGTTTCACGAGCGAGCAACTGCGCTTTGTCTTG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TGGTGGTACGCGGTCGATGAGGCCGGTCGTTTCGTTTACCGCAAAGGTGTTTTGCAGCGTCTAAAGGGCT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GGGGC_</a:t>
                      </a:r>
                      <a:r>
                        <a:rPr lang="en-US" sz="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TTA</a:t>
                      </a:r>
                      <a:r>
                        <a:rPr lang="en-US" sz="800" b="1" dirty="0">
                          <a:latin typeface="Courier New"/>
                          <a:cs typeface="Courier New"/>
                        </a:rPr>
                        <a:t>_TAGC</a:t>
                      </a:r>
                      <a:r>
                        <a:rPr lang="en-US" sz="800" dirty="0">
                          <a:latin typeface="Courier New"/>
                          <a:cs typeface="Courier New"/>
                        </a:rPr>
                        <a:t>_AAGGACCCTCTTCTCGCCGTAATAAGCGTGGTCGAGTTCGTGGGGCCCTCACGCTTTT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CGCACTGGGGCCCAGACGGACAGCCGGTTGGCGTCCCGCACCCGCAGGCGTGGGTGCAGATCGCGGCCGT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CAGCCGTGATCAGACGCGCAACACGATGACGCTGATGCCGTCTTTGCTCTCAGACAAACTCATCGAGACG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TACGGCATCAAGGCTGGGGCCGAACTGATCCGCGCGAACGGCGGCCGGCAGAGGCTCGAAGCAGTCACCT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CATCGTTCCGCGCCCTTGAGGGCGGCCGAGTCACTTTCACAGTGCTCAACGAAACGCACCATTGGGTGAG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TGGCAATAACGGCGACCGTATGTACGAGACGATCGACGGTAACGCGACGAAAAAGGACTCGCGCTATCTG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GCGATCACGAACGCCTTTCTCCCCGGCGAGGATTCCGTCGGGGAGAAGATGCGTGAGGCGTACGAGAAAA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TCCTTGAAGGCCGTGCGGCCGACGTGGGCTTCATGTACGACTCCGTCGAGGCCCACCCCGCGACTCCGCT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GACGCCGGAGGCAATCCGGATCGTCCTACCGAAGATCCGCGGCGACGCCATCTGGCTGAAGGTCGAGACG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ATCCTCCAGTCCATCCTGGACACGACCATCGCACCTTCGCGCTCGCGCCGGATGTGGCTGAACCAGATCG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TCGCCTCCGAGGATGCCCTCTACGGCCCGGCCGAGTGGGACGTCCTGCGCGACGAGTCTCTCCACCTCGA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CCCCGGCGACGAGATCACCCTCGGCTTCGACGGCGGCAAGACGGACGACTCGACTTGCCTGGTGGCCGTC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CGCACCTCGGACATGGCTGCTTTCGTCCTGGGCCTGTGGGAGAAGCCGGATGGCCCGAAGGGTGACGGCT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GGATCGTTCCCCGGGCTCAGGTCGACAGCGCCGTGCACGACGCGTTCCGCGTCTTCGACGTGACGGCGTT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CTACGCCGACGTGGCCCTGTGGGAGAGCTACATCTCCGAGTGGGACGCCGCGTACGGCGAGGGCCTGGCC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GTGAAGGCACCGGGCAAGGACGCGATCGGCTGGGACATGCGCTCCAGCCTGAAGCTCTCCACCATGGCCC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ACGAGCGGCTGATGCGGTCGATCTTCGATCGCAAGCTGAAGCACGACGGTGACCGCAAGCTCCGCCGGCA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CACGCTGAACGCGATGCGCCGCTCGACCAACTACGGCGTCTCCTTCGGCAAGGAGAGCCGCGAGTCGCCG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AAGAAGGTCGACGCGTACGCCGCGCTGATGCTCGCGCACGAGGCCCTCGTCGACTTCCGCGCCCGAGGCA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AGAAGGTCCGCAAGCGGACCGGCCGGGGCTATTTCCTTTAA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&gt;Streptomyces_cat_g6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VSPIPALTAEEIDDLEPTFLGPTWQKGADGSWKLPERTLGWQIAGWAAEFLKAEDGGPWRFTSEQLRFVLW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WYAVDEAGRFVYRKGVLQRLKGWG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Courier New"/>
                        <a:cs typeface="Courier New"/>
                      </a:endParaRP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TTA</a:t>
                      </a:r>
                      <a:r>
                        <a:rPr lang="en-US" sz="800" b="1" dirty="0">
                          <a:latin typeface="Courier New"/>
                          <a:cs typeface="Courier New"/>
                        </a:rPr>
                        <a:t>_TAGC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Courier New"/>
                        <a:cs typeface="Courier New"/>
                      </a:endParaRP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&gt;Streptomyces_cat_g78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urier New"/>
                          <a:cs typeface="Courier New"/>
                        </a:rPr>
                        <a:t>KDPLLAVISVVEFVGPSRFSHWGPDGQPVGVPHPQAWVQIAAVSRDQTRNTMTLMPSLLSDKLIETYGIKAGAELIRANGGRQRLEAVTSSFRALEGGRVTFTVLNETHHWVSGNNGDRMYETIDGNATKKDSRYLAITNAFLPGEDSVGEKMREAYEKILEGRAADVGFMYDSVEAHPATPLTPEAIRIVLPKIRGDAIWLKVETILQSILDTTIAPSRSRRMWLNQIVASEDALYGPAEWDVLRDESLHLDPGDEITLGFDGGKTDDSTCLVAVRTSDMAAFVLGLWEKPDGPKGDGWIVPRAQVDSAVHDAFRVFDVTAFYADVALWESYISEWDAAYGEGLAVKAPGKDAIGWDMRSSLKLSTMAHERLMRSIFDRKLKHDGDRKLRRHTLNAMRRSTNYGVSFGKESRESPKKVDAYAALMLAHEALVDFRARGKKVRKRTGRGYFL</a:t>
                      </a:r>
                    </a:p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800" dirty="0">
                          <a:latin typeface="Courier New"/>
                          <a:cs typeface="Courier New"/>
                        </a:rPr>
                      </a:br>
                      <a:endParaRPr lang="en-US" sz="800" dirty="0">
                        <a:latin typeface="Courier New"/>
                        <a:cs typeface="Courier New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74</Words>
  <Application>Microsoft Macintosh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100</cp:revision>
  <dcterms:created xsi:type="dcterms:W3CDTF">2017-02-21T13:00:32Z</dcterms:created>
  <dcterms:modified xsi:type="dcterms:W3CDTF">2022-02-25T15:29:51Z</dcterms:modified>
</cp:coreProperties>
</file>