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119813" cy="6119813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/>
    <p:restoredTop sz="96405" autoAdjust="0"/>
  </p:normalViewPr>
  <p:slideViewPr>
    <p:cSldViewPr snapToGrid="0" snapToObjects="1">
      <p:cViewPr>
        <p:scale>
          <a:sx n="140" d="100"/>
          <a:sy n="140" d="100"/>
        </p:scale>
        <p:origin x="2432" y="328"/>
      </p:cViewPr>
      <p:guideLst>
        <p:guide orient="horz" pos="1928"/>
        <p:guide pos="1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91" y="1901125"/>
            <a:ext cx="5201840" cy="13117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979" y="3467905"/>
            <a:ext cx="4283870" cy="15639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38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1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4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7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36866" y="245085"/>
            <a:ext cx="1376958" cy="52216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5997" y="245085"/>
            <a:ext cx="4028877" cy="52216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429" y="3932563"/>
            <a:ext cx="5201840" cy="1215464"/>
          </a:xfrm>
        </p:spPr>
        <p:txBody>
          <a:bodyPr anchor="t"/>
          <a:lstStyle>
            <a:lvl1pPr algn="l">
              <a:defRPr sz="204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429" y="2593852"/>
            <a:ext cx="5201840" cy="1338710"/>
          </a:xfrm>
        </p:spPr>
        <p:txBody>
          <a:bodyPr anchor="b"/>
          <a:lstStyle>
            <a:lvl1pPr marL="0" indent="0">
              <a:buNone/>
              <a:defRPr sz="10931">
                <a:solidFill>
                  <a:schemeClr val="tx1">
                    <a:tint val="75000"/>
                  </a:schemeClr>
                </a:solidFill>
              </a:defRPr>
            </a:lvl1pPr>
            <a:lvl2pPr marL="2312905" indent="0">
              <a:buNone/>
              <a:defRPr sz="9563">
                <a:solidFill>
                  <a:schemeClr val="tx1">
                    <a:tint val="75000"/>
                  </a:schemeClr>
                </a:solidFill>
              </a:defRPr>
            </a:lvl2pPr>
            <a:lvl3pPr marL="462583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6938741" indent="0">
              <a:buNone/>
              <a:defRPr sz="6829">
                <a:solidFill>
                  <a:schemeClr val="tx1">
                    <a:tint val="75000"/>
                  </a:schemeClr>
                </a:solidFill>
              </a:defRPr>
            </a:lvl4pPr>
            <a:lvl5pPr marL="9251644" indent="0">
              <a:buNone/>
              <a:defRPr sz="6829">
                <a:solidFill>
                  <a:schemeClr val="tx1">
                    <a:tint val="75000"/>
                  </a:schemeClr>
                </a:solidFill>
              </a:defRPr>
            </a:lvl5pPr>
            <a:lvl6pPr marL="11564581" indent="0">
              <a:buNone/>
              <a:defRPr sz="6829">
                <a:solidFill>
                  <a:schemeClr val="tx1">
                    <a:tint val="75000"/>
                  </a:schemeClr>
                </a:solidFill>
              </a:defRPr>
            </a:lvl6pPr>
            <a:lvl7pPr marL="13877482" indent="0">
              <a:buNone/>
              <a:defRPr sz="6829">
                <a:solidFill>
                  <a:schemeClr val="tx1">
                    <a:tint val="75000"/>
                  </a:schemeClr>
                </a:solidFill>
              </a:defRPr>
            </a:lvl7pPr>
            <a:lvl8pPr marL="16190414" indent="0">
              <a:buNone/>
              <a:defRPr sz="6829">
                <a:solidFill>
                  <a:schemeClr val="tx1">
                    <a:tint val="75000"/>
                  </a:schemeClr>
                </a:solidFill>
              </a:defRPr>
            </a:lvl8pPr>
            <a:lvl9pPr marL="18503335" indent="0">
              <a:buNone/>
              <a:defRPr sz="68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5996" y="1427975"/>
            <a:ext cx="2702918" cy="4038794"/>
          </a:xfrm>
        </p:spPr>
        <p:txBody>
          <a:bodyPr/>
          <a:lstStyle>
            <a:lvl1pPr>
              <a:defRPr sz="15030"/>
            </a:lvl1pPr>
            <a:lvl2pPr>
              <a:defRPr sz="12297"/>
            </a:lvl2pPr>
            <a:lvl3pPr>
              <a:defRPr sz="10931"/>
            </a:lvl3pPr>
            <a:lvl4pPr>
              <a:defRPr sz="9563"/>
            </a:lvl4pPr>
            <a:lvl5pPr>
              <a:defRPr sz="9563"/>
            </a:lvl5pPr>
            <a:lvl6pPr>
              <a:defRPr sz="9563"/>
            </a:lvl6pPr>
            <a:lvl7pPr>
              <a:defRPr sz="9563"/>
            </a:lvl7pPr>
            <a:lvl8pPr>
              <a:defRPr sz="9563"/>
            </a:lvl8pPr>
            <a:lvl9pPr>
              <a:defRPr sz="9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0911" y="1427975"/>
            <a:ext cx="2702918" cy="4038794"/>
          </a:xfrm>
        </p:spPr>
        <p:txBody>
          <a:bodyPr/>
          <a:lstStyle>
            <a:lvl1pPr>
              <a:defRPr sz="15030"/>
            </a:lvl1pPr>
            <a:lvl2pPr>
              <a:defRPr sz="12297"/>
            </a:lvl2pPr>
            <a:lvl3pPr>
              <a:defRPr sz="10931"/>
            </a:lvl3pPr>
            <a:lvl4pPr>
              <a:defRPr sz="9563"/>
            </a:lvl4pPr>
            <a:lvl5pPr>
              <a:defRPr sz="9563"/>
            </a:lvl5pPr>
            <a:lvl6pPr>
              <a:defRPr sz="9563"/>
            </a:lvl6pPr>
            <a:lvl7pPr>
              <a:defRPr sz="9563"/>
            </a:lvl7pPr>
            <a:lvl8pPr>
              <a:defRPr sz="9563"/>
            </a:lvl8pPr>
            <a:lvl9pPr>
              <a:defRPr sz="9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997" y="1369889"/>
            <a:ext cx="2703982" cy="570897"/>
          </a:xfrm>
        </p:spPr>
        <p:txBody>
          <a:bodyPr anchor="b"/>
          <a:lstStyle>
            <a:lvl1pPr marL="0" indent="0">
              <a:buNone/>
              <a:defRPr sz="12297" b="1"/>
            </a:lvl1pPr>
            <a:lvl2pPr marL="2312905" indent="0">
              <a:buNone/>
              <a:defRPr sz="10931" b="1"/>
            </a:lvl2pPr>
            <a:lvl3pPr marL="4625836" indent="0">
              <a:buNone/>
              <a:defRPr sz="9563" b="1"/>
            </a:lvl3pPr>
            <a:lvl4pPr marL="6938741" indent="0">
              <a:buNone/>
              <a:defRPr sz="8200" b="1"/>
            </a:lvl4pPr>
            <a:lvl5pPr marL="9251644" indent="0">
              <a:buNone/>
              <a:defRPr sz="8200" b="1"/>
            </a:lvl5pPr>
            <a:lvl6pPr marL="11564581" indent="0">
              <a:buNone/>
              <a:defRPr sz="8200" b="1"/>
            </a:lvl6pPr>
            <a:lvl7pPr marL="13877482" indent="0">
              <a:buNone/>
              <a:defRPr sz="8200" b="1"/>
            </a:lvl7pPr>
            <a:lvl8pPr marL="16190414" indent="0">
              <a:buNone/>
              <a:defRPr sz="8200" b="1"/>
            </a:lvl8pPr>
            <a:lvl9pPr marL="18503335" indent="0">
              <a:buNone/>
              <a:defRPr sz="8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997" y="1940776"/>
            <a:ext cx="2703982" cy="3525982"/>
          </a:xfrm>
        </p:spPr>
        <p:txBody>
          <a:bodyPr/>
          <a:lstStyle>
            <a:lvl1pPr>
              <a:defRPr sz="12297"/>
            </a:lvl1pPr>
            <a:lvl2pPr>
              <a:defRPr sz="10931"/>
            </a:lvl2pPr>
            <a:lvl3pPr>
              <a:defRPr sz="9563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8788" y="1369889"/>
            <a:ext cx="2705043" cy="570897"/>
          </a:xfrm>
        </p:spPr>
        <p:txBody>
          <a:bodyPr anchor="b"/>
          <a:lstStyle>
            <a:lvl1pPr marL="0" indent="0">
              <a:buNone/>
              <a:defRPr sz="12297" b="1"/>
            </a:lvl1pPr>
            <a:lvl2pPr marL="2312905" indent="0">
              <a:buNone/>
              <a:defRPr sz="10931" b="1"/>
            </a:lvl2pPr>
            <a:lvl3pPr marL="4625836" indent="0">
              <a:buNone/>
              <a:defRPr sz="9563" b="1"/>
            </a:lvl3pPr>
            <a:lvl4pPr marL="6938741" indent="0">
              <a:buNone/>
              <a:defRPr sz="8200" b="1"/>
            </a:lvl4pPr>
            <a:lvl5pPr marL="9251644" indent="0">
              <a:buNone/>
              <a:defRPr sz="8200" b="1"/>
            </a:lvl5pPr>
            <a:lvl6pPr marL="11564581" indent="0">
              <a:buNone/>
              <a:defRPr sz="8200" b="1"/>
            </a:lvl6pPr>
            <a:lvl7pPr marL="13877482" indent="0">
              <a:buNone/>
              <a:defRPr sz="8200" b="1"/>
            </a:lvl7pPr>
            <a:lvl8pPr marL="16190414" indent="0">
              <a:buNone/>
              <a:defRPr sz="8200" b="1"/>
            </a:lvl8pPr>
            <a:lvl9pPr marL="18503335" indent="0">
              <a:buNone/>
              <a:defRPr sz="8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8788" y="1940776"/>
            <a:ext cx="2705043" cy="3525982"/>
          </a:xfrm>
        </p:spPr>
        <p:txBody>
          <a:bodyPr/>
          <a:lstStyle>
            <a:lvl1pPr>
              <a:defRPr sz="12297"/>
            </a:lvl1pPr>
            <a:lvl2pPr>
              <a:defRPr sz="10931"/>
            </a:lvl2pPr>
            <a:lvl3pPr>
              <a:defRPr sz="9563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95" y="243669"/>
            <a:ext cx="2013376" cy="1036971"/>
          </a:xfrm>
        </p:spPr>
        <p:txBody>
          <a:bodyPr anchor="b"/>
          <a:lstStyle>
            <a:lvl1pPr algn="l">
              <a:defRPr sz="1093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686" y="243672"/>
            <a:ext cx="3421145" cy="5223090"/>
          </a:xfrm>
        </p:spPr>
        <p:txBody>
          <a:bodyPr/>
          <a:lstStyle>
            <a:lvl1pPr>
              <a:defRPr sz="17765"/>
            </a:lvl1pPr>
            <a:lvl2pPr>
              <a:defRPr sz="15030"/>
            </a:lvl2pPr>
            <a:lvl3pPr>
              <a:defRPr sz="12297"/>
            </a:lvl3pPr>
            <a:lvl4pPr>
              <a:defRPr sz="10931"/>
            </a:lvl4pPr>
            <a:lvl5pPr>
              <a:defRPr sz="10931"/>
            </a:lvl5pPr>
            <a:lvl6pPr>
              <a:defRPr sz="10931"/>
            </a:lvl6pPr>
            <a:lvl7pPr>
              <a:defRPr sz="10931"/>
            </a:lvl7pPr>
            <a:lvl8pPr>
              <a:defRPr sz="10931"/>
            </a:lvl8pPr>
            <a:lvl9pPr>
              <a:defRPr sz="10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995" y="1280639"/>
            <a:ext cx="2013376" cy="4186123"/>
          </a:xfrm>
        </p:spPr>
        <p:txBody>
          <a:bodyPr/>
          <a:lstStyle>
            <a:lvl1pPr marL="0" indent="0">
              <a:buNone/>
              <a:defRPr sz="6829"/>
            </a:lvl1pPr>
            <a:lvl2pPr marL="2312905" indent="0">
              <a:buNone/>
              <a:defRPr sz="5466"/>
            </a:lvl2pPr>
            <a:lvl3pPr marL="4625836" indent="0">
              <a:buNone/>
              <a:defRPr sz="4100"/>
            </a:lvl3pPr>
            <a:lvl4pPr marL="6938741" indent="0">
              <a:buNone/>
              <a:defRPr sz="4100"/>
            </a:lvl4pPr>
            <a:lvl5pPr marL="9251644" indent="0">
              <a:buNone/>
              <a:defRPr sz="4100"/>
            </a:lvl5pPr>
            <a:lvl6pPr marL="11564581" indent="0">
              <a:buNone/>
              <a:defRPr sz="4100"/>
            </a:lvl6pPr>
            <a:lvl7pPr marL="13877482" indent="0">
              <a:buNone/>
              <a:defRPr sz="4100"/>
            </a:lvl7pPr>
            <a:lvl8pPr marL="16190414" indent="0">
              <a:buNone/>
              <a:defRPr sz="4100"/>
            </a:lvl8pPr>
            <a:lvl9pPr marL="185033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529" y="4283885"/>
            <a:ext cx="3671888" cy="505733"/>
          </a:xfrm>
        </p:spPr>
        <p:txBody>
          <a:bodyPr anchor="b"/>
          <a:lstStyle>
            <a:lvl1pPr algn="l">
              <a:defRPr sz="1093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529" y="546818"/>
            <a:ext cx="3671888" cy="3671888"/>
          </a:xfrm>
        </p:spPr>
        <p:txBody>
          <a:bodyPr/>
          <a:lstStyle>
            <a:lvl1pPr marL="0" indent="0">
              <a:buNone/>
              <a:defRPr sz="17765"/>
            </a:lvl1pPr>
            <a:lvl2pPr marL="2312905" indent="0">
              <a:buNone/>
              <a:defRPr sz="15030"/>
            </a:lvl2pPr>
            <a:lvl3pPr marL="4625836" indent="0">
              <a:buNone/>
              <a:defRPr sz="12297"/>
            </a:lvl3pPr>
            <a:lvl4pPr marL="6938741" indent="0">
              <a:buNone/>
              <a:defRPr sz="10931"/>
            </a:lvl4pPr>
            <a:lvl5pPr marL="9251644" indent="0">
              <a:buNone/>
              <a:defRPr sz="10931"/>
            </a:lvl5pPr>
            <a:lvl6pPr marL="11564581" indent="0">
              <a:buNone/>
              <a:defRPr sz="10931"/>
            </a:lvl6pPr>
            <a:lvl7pPr marL="13877482" indent="0">
              <a:buNone/>
              <a:defRPr sz="10931"/>
            </a:lvl7pPr>
            <a:lvl8pPr marL="16190414" indent="0">
              <a:buNone/>
              <a:defRPr sz="10931"/>
            </a:lvl8pPr>
            <a:lvl9pPr marL="18503335" indent="0">
              <a:buNone/>
              <a:defRPr sz="1093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529" y="4789612"/>
            <a:ext cx="3671888" cy="718229"/>
          </a:xfrm>
        </p:spPr>
        <p:txBody>
          <a:bodyPr/>
          <a:lstStyle>
            <a:lvl1pPr marL="0" indent="0">
              <a:buNone/>
              <a:defRPr sz="6829"/>
            </a:lvl1pPr>
            <a:lvl2pPr marL="2312905" indent="0">
              <a:buNone/>
              <a:defRPr sz="5466"/>
            </a:lvl2pPr>
            <a:lvl3pPr marL="4625836" indent="0">
              <a:buNone/>
              <a:defRPr sz="4100"/>
            </a:lvl3pPr>
            <a:lvl4pPr marL="6938741" indent="0">
              <a:buNone/>
              <a:defRPr sz="4100"/>
            </a:lvl4pPr>
            <a:lvl5pPr marL="9251644" indent="0">
              <a:buNone/>
              <a:defRPr sz="4100"/>
            </a:lvl5pPr>
            <a:lvl6pPr marL="11564581" indent="0">
              <a:buNone/>
              <a:defRPr sz="4100"/>
            </a:lvl6pPr>
            <a:lvl7pPr marL="13877482" indent="0">
              <a:buNone/>
              <a:defRPr sz="4100"/>
            </a:lvl7pPr>
            <a:lvl8pPr marL="16190414" indent="0">
              <a:buNone/>
              <a:defRPr sz="4100"/>
            </a:lvl8pPr>
            <a:lvl9pPr marL="1850333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01" y="245083"/>
            <a:ext cx="5507833" cy="101997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01" y="1427975"/>
            <a:ext cx="5507833" cy="4038794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991" y="5672170"/>
            <a:ext cx="1427956" cy="32582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5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0940" y="5672170"/>
            <a:ext cx="1937943" cy="32582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5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5866" y="5672170"/>
            <a:ext cx="1427956" cy="32582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5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12905" rtl="0" eaLnBrk="1" latinLnBrk="0" hangingPunct="1">
        <a:spcBef>
          <a:spcPct val="0"/>
        </a:spcBef>
        <a:buNone/>
        <a:defRPr sz="21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4679" indent="-1734679" algn="l" defTabSz="2312905" rtl="0" eaLnBrk="1" latinLnBrk="0" hangingPunct="1">
        <a:spcBef>
          <a:spcPct val="20000"/>
        </a:spcBef>
        <a:buFont typeface="Arial"/>
        <a:buChar char="•"/>
        <a:defRPr sz="17765" kern="1200">
          <a:solidFill>
            <a:schemeClr val="tx1"/>
          </a:solidFill>
          <a:latin typeface="+mn-lt"/>
          <a:ea typeface="+mn-ea"/>
          <a:cs typeface="+mn-cs"/>
        </a:defRPr>
      </a:lvl1pPr>
      <a:lvl2pPr marL="3758494" indent="-1445561" algn="l" defTabSz="2312905" rtl="0" eaLnBrk="1" latinLnBrk="0" hangingPunct="1">
        <a:spcBef>
          <a:spcPct val="20000"/>
        </a:spcBef>
        <a:buFont typeface="Arial"/>
        <a:buChar char="–"/>
        <a:defRPr sz="15030" kern="1200">
          <a:solidFill>
            <a:schemeClr val="tx1"/>
          </a:solidFill>
          <a:latin typeface="+mn-lt"/>
          <a:ea typeface="+mn-ea"/>
          <a:cs typeface="+mn-cs"/>
        </a:defRPr>
      </a:lvl2pPr>
      <a:lvl3pPr marL="5782287" indent="-1156436" algn="l" defTabSz="2312905" rtl="0" eaLnBrk="1" latinLnBrk="0" hangingPunct="1">
        <a:spcBef>
          <a:spcPct val="20000"/>
        </a:spcBef>
        <a:buFont typeface="Arial"/>
        <a:buChar char="•"/>
        <a:defRPr sz="12297" kern="1200">
          <a:solidFill>
            <a:schemeClr val="tx1"/>
          </a:solidFill>
          <a:latin typeface="+mn-lt"/>
          <a:ea typeface="+mn-ea"/>
          <a:cs typeface="+mn-cs"/>
        </a:defRPr>
      </a:lvl3pPr>
      <a:lvl4pPr marL="8095192" indent="-1156436" algn="l" defTabSz="2312905" rtl="0" eaLnBrk="1" latinLnBrk="0" hangingPunct="1">
        <a:spcBef>
          <a:spcPct val="20000"/>
        </a:spcBef>
        <a:buFont typeface="Arial"/>
        <a:buChar char="–"/>
        <a:defRPr sz="10931" kern="1200">
          <a:solidFill>
            <a:schemeClr val="tx1"/>
          </a:solidFill>
          <a:latin typeface="+mn-lt"/>
          <a:ea typeface="+mn-ea"/>
          <a:cs typeface="+mn-cs"/>
        </a:defRPr>
      </a:lvl4pPr>
      <a:lvl5pPr marL="10408130" indent="-1156436" algn="l" defTabSz="2312905" rtl="0" eaLnBrk="1" latinLnBrk="0" hangingPunct="1">
        <a:spcBef>
          <a:spcPct val="20000"/>
        </a:spcBef>
        <a:buFont typeface="Arial"/>
        <a:buChar char="»"/>
        <a:defRPr sz="10931" kern="1200">
          <a:solidFill>
            <a:schemeClr val="tx1"/>
          </a:solidFill>
          <a:latin typeface="+mn-lt"/>
          <a:ea typeface="+mn-ea"/>
          <a:cs typeface="+mn-cs"/>
        </a:defRPr>
      </a:lvl5pPr>
      <a:lvl6pPr marL="12721046" indent="-1156436" algn="l" defTabSz="2312905" rtl="0" eaLnBrk="1" latinLnBrk="0" hangingPunct="1">
        <a:spcBef>
          <a:spcPct val="20000"/>
        </a:spcBef>
        <a:buFont typeface="Arial"/>
        <a:buChar char="•"/>
        <a:defRPr sz="10931" kern="1200">
          <a:solidFill>
            <a:schemeClr val="tx1"/>
          </a:solidFill>
          <a:latin typeface="+mn-lt"/>
          <a:ea typeface="+mn-ea"/>
          <a:cs typeface="+mn-cs"/>
        </a:defRPr>
      </a:lvl6pPr>
      <a:lvl7pPr marL="15033962" indent="-1156436" algn="l" defTabSz="2312905" rtl="0" eaLnBrk="1" latinLnBrk="0" hangingPunct="1">
        <a:spcBef>
          <a:spcPct val="20000"/>
        </a:spcBef>
        <a:buFont typeface="Arial"/>
        <a:buChar char="•"/>
        <a:defRPr sz="10931" kern="1200">
          <a:solidFill>
            <a:schemeClr val="tx1"/>
          </a:solidFill>
          <a:latin typeface="+mn-lt"/>
          <a:ea typeface="+mn-ea"/>
          <a:cs typeface="+mn-cs"/>
        </a:defRPr>
      </a:lvl7pPr>
      <a:lvl8pPr marL="17346868" indent="-1156436" algn="l" defTabSz="2312905" rtl="0" eaLnBrk="1" latinLnBrk="0" hangingPunct="1">
        <a:spcBef>
          <a:spcPct val="20000"/>
        </a:spcBef>
        <a:buFont typeface="Arial"/>
        <a:buChar char="•"/>
        <a:defRPr sz="10931" kern="1200">
          <a:solidFill>
            <a:schemeClr val="tx1"/>
          </a:solidFill>
          <a:latin typeface="+mn-lt"/>
          <a:ea typeface="+mn-ea"/>
          <a:cs typeface="+mn-cs"/>
        </a:defRPr>
      </a:lvl8pPr>
      <a:lvl9pPr marL="19659792" indent="-1156436" algn="l" defTabSz="2312905" rtl="0" eaLnBrk="1" latinLnBrk="0" hangingPunct="1">
        <a:spcBef>
          <a:spcPct val="20000"/>
        </a:spcBef>
        <a:buFont typeface="Arial"/>
        <a:buChar char="•"/>
        <a:defRPr sz="109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1pPr>
      <a:lvl2pPr marL="2312905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2pPr>
      <a:lvl3pPr marL="4625836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3pPr>
      <a:lvl4pPr marL="6938741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4pPr>
      <a:lvl5pPr marL="9251644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5pPr>
      <a:lvl6pPr marL="11564581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6pPr>
      <a:lvl7pPr marL="13877482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7pPr>
      <a:lvl8pPr marL="16190414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8pPr>
      <a:lvl9pPr marL="18503335" algn="l" defTabSz="2312905" rtl="0" eaLnBrk="1" latinLnBrk="0" hangingPunct="1">
        <a:defRPr sz="9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6209EEA-1465-3A4E-BC9A-87BE46DC6F8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2024" r="1376"/>
          <a:stretch/>
        </p:blipFill>
        <p:spPr bwMode="auto">
          <a:xfrm>
            <a:off x="-1" y="0"/>
            <a:ext cx="6119813" cy="4250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8C0EC3-FD26-0549-92AA-D2232BDD171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2535" r="536" b="951"/>
          <a:stretch/>
        </p:blipFill>
        <p:spPr bwMode="auto">
          <a:xfrm>
            <a:off x="-1" y="4100684"/>
            <a:ext cx="6119814" cy="20191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143</cp:revision>
  <dcterms:created xsi:type="dcterms:W3CDTF">2017-02-21T13:00:32Z</dcterms:created>
  <dcterms:modified xsi:type="dcterms:W3CDTF">2023-06-28T23:46:38Z</dcterms:modified>
</cp:coreProperties>
</file>