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515600" cy="2103438"/>
  <p:notesSz cx="6858000" cy="9144000"/>
  <p:defaultTextStyle>
    <a:defPPr>
      <a:defRPr lang="en-US"/>
    </a:defPPr>
    <a:lvl1pPr marL="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1pPr>
    <a:lvl2pPr marL="325799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2pPr>
    <a:lvl3pPr marL="6516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3pPr>
    <a:lvl4pPr marL="9774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4pPr>
    <a:lvl5pPr marL="13032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5pPr>
    <a:lvl6pPr marL="16290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6pPr>
    <a:lvl7pPr marL="19548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7pPr>
    <a:lvl8pPr marL="228061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8pPr>
    <a:lvl9pPr marL="2606411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/>
    <p:restoredTop sz="85885" autoAdjust="0"/>
  </p:normalViewPr>
  <p:slideViewPr>
    <p:cSldViewPr snapToGrid="0" snapToObjects="1">
      <p:cViewPr varScale="1">
        <p:scale>
          <a:sx n="121" d="100"/>
          <a:sy n="121" d="100"/>
        </p:scale>
        <p:origin x="168" y="1776"/>
      </p:cViewPr>
      <p:guideLst>
        <p:guide orient="horz" pos="663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4663" y="1143000"/>
            <a:ext cx="15427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43998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879968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131995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759935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2199919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263990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3079887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351987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4663" y="1143000"/>
            <a:ext cx="15427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8" y="653433"/>
            <a:ext cx="8938259" cy="450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52" y="1191951"/>
            <a:ext cx="7360921" cy="537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1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0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52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03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2" y="84236"/>
            <a:ext cx="2366010" cy="17947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6" y="84236"/>
            <a:ext cx="6922770" cy="17947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6" y="1351658"/>
            <a:ext cx="8938259" cy="417766"/>
          </a:xfrm>
        </p:spPr>
        <p:txBody>
          <a:bodyPr anchor="t"/>
          <a:lstStyle>
            <a:lvl1pPr algn="l">
              <a:defRPr sz="1285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6" y="891531"/>
            <a:ext cx="8938259" cy="460127"/>
          </a:xfrm>
        </p:spPr>
        <p:txBody>
          <a:bodyPr anchor="b"/>
          <a:lstStyle>
            <a:lvl1pPr marL="0" indent="0">
              <a:buNone/>
              <a:defRPr sz="6855">
                <a:solidFill>
                  <a:schemeClr val="tx1">
                    <a:tint val="75000"/>
                  </a:schemeClr>
                </a:solidFill>
              </a:defRPr>
            </a:lvl1pPr>
            <a:lvl2pPr marL="1450546" indent="0">
              <a:buNone/>
              <a:defRPr sz="5997">
                <a:solidFill>
                  <a:schemeClr val="tx1">
                    <a:tint val="75000"/>
                  </a:schemeClr>
                </a:solidFill>
              </a:defRPr>
            </a:lvl2pPr>
            <a:lvl3pPr marL="2901110" indent="0">
              <a:buNone/>
              <a:defRPr sz="5142">
                <a:solidFill>
                  <a:schemeClr val="tx1">
                    <a:tint val="75000"/>
                  </a:schemeClr>
                </a:solidFill>
              </a:defRPr>
            </a:lvl3pPr>
            <a:lvl4pPr marL="4351656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4pPr>
            <a:lvl5pPr marL="5802201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5pPr>
            <a:lvl6pPr marL="7252767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6pPr>
            <a:lvl7pPr marL="8703313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9" y="490807"/>
            <a:ext cx="4644391" cy="1388172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9" y="490807"/>
            <a:ext cx="4644391" cy="1388172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1" y="470843"/>
            <a:ext cx="4646218" cy="196222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91" y="667063"/>
            <a:ext cx="4646218" cy="1211913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4" y="470843"/>
            <a:ext cx="4648042" cy="196222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4" y="667063"/>
            <a:ext cx="4648042" cy="1211913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4" y="83750"/>
            <a:ext cx="3459560" cy="356416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18" y="83751"/>
            <a:ext cx="5878513" cy="1795226"/>
          </a:xfrm>
        </p:spPr>
        <p:txBody>
          <a:bodyPr/>
          <a:lstStyle>
            <a:lvl1pPr>
              <a:defRPr sz="11141"/>
            </a:lvl1pPr>
            <a:lvl2pPr>
              <a:defRPr sz="9426"/>
            </a:lvl2pPr>
            <a:lvl3pPr>
              <a:defRPr sz="7712"/>
            </a:lvl3pPr>
            <a:lvl4pPr>
              <a:defRPr sz="6855"/>
            </a:lvl4pPr>
            <a:lvl5pPr>
              <a:defRPr sz="6855"/>
            </a:lvl5pPr>
            <a:lvl6pPr>
              <a:defRPr sz="6855"/>
            </a:lvl6pPr>
            <a:lvl7pPr>
              <a:defRPr sz="6855"/>
            </a:lvl7pPr>
            <a:lvl8pPr>
              <a:defRPr sz="6855"/>
            </a:lvl8pPr>
            <a:lvl9pPr>
              <a:defRPr sz="68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4" y="440167"/>
            <a:ext cx="3459560" cy="1438810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6" y="1472410"/>
            <a:ext cx="6309360" cy="173826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6" y="187946"/>
            <a:ext cx="6309360" cy="1262063"/>
          </a:xfrm>
        </p:spPr>
        <p:txBody>
          <a:bodyPr/>
          <a:lstStyle>
            <a:lvl1pPr marL="0" indent="0">
              <a:buNone/>
              <a:defRPr sz="11141"/>
            </a:lvl1pPr>
            <a:lvl2pPr marL="1450546" indent="0">
              <a:buNone/>
              <a:defRPr sz="9426"/>
            </a:lvl2pPr>
            <a:lvl3pPr marL="2901110" indent="0">
              <a:buNone/>
              <a:defRPr sz="7712"/>
            </a:lvl3pPr>
            <a:lvl4pPr marL="4351656" indent="0">
              <a:buNone/>
              <a:defRPr sz="6855"/>
            </a:lvl4pPr>
            <a:lvl5pPr marL="5802201" indent="0">
              <a:buNone/>
              <a:defRPr sz="6855"/>
            </a:lvl5pPr>
            <a:lvl6pPr marL="7252767" indent="0">
              <a:buNone/>
              <a:defRPr sz="6855"/>
            </a:lvl6pPr>
            <a:lvl7pPr marL="8703313" indent="0">
              <a:buNone/>
              <a:defRPr sz="6855"/>
            </a:lvl7pPr>
            <a:lvl8pPr marL="10153875" indent="0">
              <a:buNone/>
              <a:defRPr sz="6855"/>
            </a:lvl8pPr>
            <a:lvl9pPr marL="11604432" indent="0">
              <a:buNone/>
              <a:defRPr sz="68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6" y="1646235"/>
            <a:ext cx="6309360" cy="246862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92" y="84238"/>
            <a:ext cx="9464041" cy="350573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2" y="490807"/>
            <a:ext cx="9464041" cy="1388172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1949578"/>
            <a:ext cx="2453640" cy="11198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2" y="1949578"/>
            <a:ext cx="3329942" cy="11198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1949578"/>
            <a:ext cx="2453640" cy="11198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0546" rtl="0" eaLnBrk="1" latinLnBrk="0" hangingPunct="1">
        <a:spcBef>
          <a:spcPct val="0"/>
        </a:spcBef>
        <a:buNone/>
        <a:defRPr sz="13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7910" indent="-1087910" algn="l" defTabSz="1450546" rtl="0" eaLnBrk="1" latinLnBrk="0" hangingPunct="1">
        <a:spcBef>
          <a:spcPct val="20000"/>
        </a:spcBef>
        <a:buFont typeface="Arial"/>
        <a:buChar char="•"/>
        <a:defRPr sz="11141" kern="1200">
          <a:solidFill>
            <a:schemeClr val="tx1"/>
          </a:solidFill>
          <a:latin typeface="+mn-lt"/>
          <a:ea typeface="+mn-ea"/>
          <a:cs typeface="+mn-cs"/>
        </a:defRPr>
      </a:lvl1pPr>
      <a:lvl2pPr marL="2357154" indent="-906589" algn="l" defTabSz="1450546" rtl="0" eaLnBrk="1" latinLnBrk="0" hangingPunct="1">
        <a:spcBef>
          <a:spcPct val="20000"/>
        </a:spcBef>
        <a:buFont typeface="Arial"/>
        <a:buChar char="–"/>
        <a:defRPr sz="9426" kern="1200">
          <a:solidFill>
            <a:schemeClr val="tx1"/>
          </a:solidFill>
          <a:latin typeface="+mn-lt"/>
          <a:ea typeface="+mn-ea"/>
          <a:cs typeface="+mn-cs"/>
        </a:defRPr>
      </a:lvl2pPr>
      <a:lvl3pPr marL="3626383" indent="-725264" algn="l" defTabSz="1450546" rtl="0" eaLnBrk="1" latinLnBrk="0" hangingPunct="1">
        <a:spcBef>
          <a:spcPct val="20000"/>
        </a:spcBef>
        <a:buFont typeface="Arial"/>
        <a:buChar char="•"/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076929" indent="-725264" algn="l" defTabSz="1450546" rtl="0" eaLnBrk="1" latinLnBrk="0" hangingPunct="1">
        <a:spcBef>
          <a:spcPct val="20000"/>
        </a:spcBef>
        <a:buFont typeface="Arial"/>
        <a:buChar char="–"/>
        <a:defRPr sz="6855" kern="1200">
          <a:solidFill>
            <a:schemeClr val="tx1"/>
          </a:solidFill>
          <a:latin typeface="+mn-lt"/>
          <a:ea typeface="+mn-ea"/>
          <a:cs typeface="+mn-cs"/>
        </a:defRPr>
      </a:lvl4pPr>
      <a:lvl5pPr marL="6527495" indent="-725264" algn="l" defTabSz="1450546" rtl="0" eaLnBrk="1" latinLnBrk="0" hangingPunct="1">
        <a:spcBef>
          <a:spcPct val="20000"/>
        </a:spcBef>
        <a:buFont typeface="Arial"/>
        <a:buChar char="»"/>
        <a:defRPr sz="6855" kern="1200">
          <a:solidFill>
            <a:schemeClr val="tx1"/>
          </a:solidFill>
          <a:latin typeface="+mn-lt"/>
          <a:ea typeface="+mn-ea"/>
          <a:cs typeface="+mn-cs"/>
        </a:defRPr>
      </a:lvl5pPr>
      <a:lvl6pPr marL="7978049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6pPr>
      <a:lvl7pPr marL="9428603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7pPr>
      <a:lvl8pPr marL="10879150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08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1pPr>
      <a:lvl2pPr marL="145054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2pPr>
      <a:lvl3pPr marL="290111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3pPr>
      <a:lvl4pPr marL="435165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4pPr>
      <a:lvl5pPr marL="5802201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5pPr>
      <a:lvl6pPr marL="7252767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6pPr>
      <a:lvl7pPr marL="8703313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7pPr>
      <a:lvl8pPr marL="10153875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8pPr>
      <a:lvl9pPr marL="11604432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924796D-2195-D840-A643-64E4FAF04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7"/>
          <a:stretch/>
        </p:blipFill>
        <p:spPr>
          <a:xfrm>
            <a:off x="0" y="462634"/>
            <a:ext cx="10515600" cy="16408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6E2AE3-E20F-C744-8BBF-22E9A51D576C}"/>
              </a:ext>
            </a:extLst>
          </p:cNvPr>
          <p:cNvCxnSpPr>
            <a:cxnSpLocks/>
          </p:cNvCxnSpPr>
          <p:nvPr/>
        </p:nvCxnSpPr>
        <p:spPr>
          <a:xfrm flipH="1">
            <a:off x="4871405" y="552335"/>
            <a:ext cx="52020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2FDBC1-8DD9-3B46-9354-6B74E931856E}"/>
              </a:ext>
            </a:extLst>
          </p:cNvPr>
          <p:cNvSpPr txBox="1"/>
          <p:nvPr/>
        </p:nvSpPr>
        <p:spPr>
          <a:xfrm>
            <a:off x="4637521" y="45401"/>
            <a:ext cx="987972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UUA codon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131</cp:revision>
  <dcterms:created xsi:type="dcterms:W3CDTF">2017-02-21T13:00:32Z</dcterms:created>
  <dcterms:modified xsi:type="dcterms:W3CDTF">2023-06-12T15:05:44Z</dcterms:modified>
</cp:coreProperties>
</file>