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9144000"/>
  <p:notesSz cx="6858000" cy="9144000"/>
  <p:defaultTextStyle>
    <a:defPPr>
      <a:defRPr lang="en-US"/>
    </a:defPPr>
    <a:lvl1pPr marL="0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1pPr>
    <a:lvl2pPr marL="153376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2pPr>
    <a:lvl3pPr marL="306753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3pPr>
    <a:lvl4pPr marL="460128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4pPr>
    <a:lvl5pPr marL="613504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5pPr>
    <a:lvl6pPr marL="766881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6pPr>
    <a:lvl7pPr marL="920257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7pPr>
    <a:lvl8pPr marL="1073634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8pPr>
    <a:lvl9pPr marL="1227010" algn="l" defTabSz="153376" rtl="0" eaLnBrk="1" latinLnBrk="0" hangingPunct="1">
      <a:defRPr sz="6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3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272" autoAdjust="0"/>
  </p:normalViewPr>
  <p:slideViewPr>
    <p:cSldViewPr snapToGrid="0" snapToObjects="1">
      <p:cViewPr varScale="1">
        <p:scale>
          <a:sx n="94" d="100"/>
          <a:sy n="94" d="100"/>
        </p:scale>
        <p:origin x="2032" y="208"/>
      </p:cViewPr>
      <p:guideLst>
        <p:guide orient="horz" pos="2883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8" y="2840587"/>
            <a:ext cx="6217919" cy="19600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9" y="5181616"/>
            <a:ext cx="5120641" cy="23367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54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09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64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274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929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584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23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1" y="366200"/>
            <a:ext cx="1645920" cy="7802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4" y="366200"/>
            <a:ext cx="4815840" cy="7802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8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61" y="5875888"/>
            <a:ext cx="6217919" cy="1816106"/>
          </a:xfrm>
        </p:spPr>
        <p:txBody>
          <a:bodyPr anchor="t"/>
          <a:lstStyle>
            <a:lvl1pPr algn="l">
              <a:defRPr sz="2352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61" y="3875632"/>
            <a:ext cx="6217919" cy="2000251"/>
          </a:xfrm>
        </p:spPr>
        <p:txBody>
          <a:bodyPr anchor="b"/>
          <a:lstStyle>
            <a:lvl1pPr marL="0" indent="0">
              <a:buNone/>
              <a:defRPr sz="12552">
                <a:solidFill>
                  <a:schemeClr val="tx1">
                    <a:tint val="75000"/>
                  </a:schemeClr>
                </a:solidFill>
              </a:defRPr>
            </a:lvl1pPr>
            <a:lvl2pPr marL="2654852" indent="0">
              <a:buNone/>
              <a:defRPr sz="10979">
                <a:solidFill>
                  <a:schemeClr val="tx1">
                    <a:tint val="75000"/>
                  </a:schemeClr>
                </a:solidFill>
              </a:defRPr>
            </a:lvl2pPr>
            <a:lvl3pPr marL="5309732" indent="0">
              <a:buNone/>
              <a:defRPr sz="9405">
                <a:solidFill>
                  <a:schemeClr val="tx1">
                    <a:tint val="75000"/>
                  </a:schemeClr>
                </a:solidFill>
              </a:defRPr>
            </a:lvl3pPr>
            <a:lvl4pPr marL="7964587" indent="0">
              <a:buNone/>
              <a:defRPr sz="7842">
                <a:solidFill>
                  <a:schemeClr val="tx1">
                    <a:tint val="75000"/>
                  </a:schemeClr>
                </a:solidFill>
              </a:defRPr>
            </a:lvl4pPr>
            <a:lvl5pPr marL="10619444" indent="0">
              <a:buNone/>
              <a:defRPr sz="7842">
                <a:solidFill>
                  <a:schemeClr val="tx1">
                    <a:tint val="75000"/>
                  </a:schemeClr>
                </a:solidFill>
              </a:defRPr>
            </a:lvl5pPr>
            <a:lvl6pPr marL="13274325" indent="0">
              <a:buNone/>
              <a:defRPr sz="7842">
                <a:solidFill>
                  <a:schemeClr val="tx1">
                    <a:tint val="75000"/>
                  </a:schemeClr>
                </a:solidFill>
              </a:defRPr>
            </a:lvl6pPr>
            <a:lvl7pPr marL="15929181" indent="0">
              <a:buNone/>
              <a:defRPr sz="7842">
                <a:solidFill>
                  <a:schemeClr val="tx1">
                    <a:tint val="75000"/>
                  </a:schemeClr>
                </a:solidFill>
              </a:defRPr>
            </a:lvl7pPr>
            <a:lvl8pPr marL="18584065" indent="0">
              <a:buNone/>
              <a:defRPr sz="7842">
                <a:solidFill>
                  <a:schemeClr val="tx1">
                    <a:tint val="75000"/>
                  </a:schemeClr>
                </a:solidFill>
              </a:defRPr>
            </a:lvl8pPr>
            <a:lvl9pPr marL="21238935" indent="0">
              <a:buNone/>
              <a:defRPr sz="78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70" y="2133624"/>
            <a:ext cx="3230881" cy="6034617"/>
          </a:xfrm>
        </p:spPr>
        <p:txBody>
          <a:bodyPr/>
          <a:lstStyle>
            <a:lvl1pPr>
              <a:defRPr sz="17250"/>
            </a:lvl1pPr>
            <a:lvl2pPr>
              <a:defRPr sz="14115"/>
            </a:lvl2pPr>
            <a:lvl3pPr>
              <a:defRPr sz="12552"/>
            </a:lvl3pPr>
            <a:lvl4pPr>
              <a:defRPr sz="10979"/>
            </a:lvl4pPr>
            <a:lvl5pPr>
              <a:defRPr sz="10979"/>
            </a:lvl5pPr>
            <a:lvl6pPr>
              <a:defRPr sz="10979"/>
            </a:lvl6pPr>
            <a:lvl7pPr>
              <a:defRPr sz="10979"/>
            </a:lvl7pPr>
            <a:lvl8pPr>
              <a:defRPr sz="10979"/>
            </a:lvl8pPr>
            <a:lvl9pPr>
              <a:defRPr sz="10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70" y="2133624"/>
            <a:ext cx="3230881" cy="6034617"/>
          </a:xfrm>
        </p:spPr>
        <p:txBody>
          <a:bodyPr/>
          <a:lstStyle>
            <a:lvl1pPr>
              <a:defRPr sz="17250"/>
            </a:lvl1pPr>
            <a:lvl2pPr>
              <a:defRPr sz="14115"/>
            </a:lvl2pPr>
            <a:lvl3pPr>
              <a:defRPr sz="12552"/>
            </a:lvl3pPr>
            <a:lvl4pPr>
              <a:defRPr sz="10979"/>
            </a:lvl4pPr>
            <a:lvl5pPr>
              <a:defRPr sz="10979"/>
            </a:lvl5pPr>
            <a:lvl6pPr>
              <a:defRPr sz="10979"/>
            </a:lvl6pPr>
            <a:lvl7pPr>
              <a:defRPr sz="10979"/>
            </a:lvl7pPr>
            <a:lvl8pPr>
              <a:defRPr sz="10979"/>
            </a:lvl8pPr>
            <a:lvl9pPr>
              <a:defRPr sz="10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72" y="2046830"/>
            <a:ext cx="3232151" cy="853014"/>
          </a:xfrm>
        </p:spPr>
        <p:txBody>
          <a:bodyPr anchor="b"/>
          <a:lstStyle>
            <a:lvl1pPr marL="0" indent="0">
              <a:buNone/>
              <a:defRPr sz="14115" b="1"/>
            </a:lvl1pPr>
            <a:lvl2pPr marL="2654852" indent="0">
              <a:buNone/>
              <a:defRPr sz="12552" b="1"/>
            </a:lvl2pPr>
            <a:lvl3pPr marL="5309732" indent="0">
              <a:buNone/>
              <a:defRPr sz="10979" b="1"/>
            </a:lvl3pPr>
            <a:lvl4pPr marL="7964587" indent="0">
              <a:buNone/>
              <a:defRPr sz="9405" b="1"/>
            </a:lvl4pPr>
            <a:lvl5pPr marL="10619444" indent="0">
              <a:buNone/>
              <a:defRPr sz="9405" b="1"/>
            </a:lvl5pPr>
            <a:lvl6pPr marL="13274325" indent="0">
              <a:buNone/>
              <a:defRPr sz="9405" b="1"/>
            </a:lvl6pPr>
            <a:lvl7pPr marL="15929181" indent="0">
              <a:buNone/>
              <a:defRPr sz="9405" b="1"/>
            </a:lvl7pPr>
            <a:lvl8pPr marL="18584065" indent="0">
              <a:buNone/>
              <a:defRPr sz="9405" b="1"/>
            </a:lvl8pPr>
            <a:lvl9pPr marL="21238935" indent="0">
              <a:buNone/>
              <a:defRPr sz="94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72" y="2899841"/>
            <a:ext cx="3232151" cy="5268386"/>
          </a:xfrm>
        </p:spPr>
        <p:txBody>
          <a:bodyPr/>
          <a:lstStyle>
            <a:lvl1pPr>
              <a:defRPr sz="14115"/>
            </a:lvl1pPr>
            <a:lvl2pPr>
              <a:defRPr sz="12552"/>
            </a:lvl2pPr>
            <a:lvl3pPr>
              <a:defRPr sz="10979"/>
            </a:lvl3pPr>
            <a:lvl4pPr>
              <a:defRPr sz="9405"/>
            </a:lvl4pPr>
            <a:lvl5pPr>
              <a:defRPr sz="9405"/>
            </a:lvl5pPr>
            <a:lvl6pPr>
              <a:defRPr sz="9405"/>
            </a:lvl6pPr>
            <a:lvl7pPr>
              <a:defRPr sz="9405"/>
            </a:lvl7pPr>
            <a:lvl8pPr>
              <a:defRPr sz="9405"/>
            </a:lvl8pPr>
            <a:lvl9pPr>
              <a:defRPr sz="94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8" y="2046830"/>
            <a:ext cx="3233420" cy="853014"/>
          </a:xfrm>
        </p:spPr>
        <p:txBody>
          <a:bodyPr anchor="b"/>
          <a:lstStyle>
            <a:lvl1pPr marL="0" indent="0">
              <a:buNone/>
              <a:defRPr sz="14115" b="1"/>
            </a:lvl1pPr>
            <a:lvl2pPr marL="2654852" indent="0">
              <a:buNone/>
              <a:defRPr sz="12552" b="1"/>
            </a:lvl2pPr>
            <a:lvl3pPr marL="5309732" indent="0">
              <a:buNone/>
              <a:defRPr sz="10979" b="1"/>
            </a:lvl3pPr>
            <a:lvl4pPr marL="7964587" indent="0">
              <a:buNone/>
              <a:defRPr sz="9405" b="1"/>
            </a:lvl4pPr>
            <a:lvl5pPr marL="10619444" indent="0">
              <a:buNone/>
              <a:defRPr sz="9405" b="1"/>
            </a:lvl5pPr>
            <a:lvl6pPr marL="13274325" indent="0">
              <a:buNone/>
              <a:defRPr sz="9405" b="1"/>
            </a:lvl6pPr>
            <a:lvl7pPr marL="15929181" indent="0">
              <a:buNone/>
              <a:defRPr sz="9405" b="1"/>
            </a:lvl7pPr>
            <a:lvl8pPr marL="18584065" indent="0">
              <a:buNone/>
              <a:defRPr sz="9405" b="1"/>
            </a:lvl8pPr>
            <a:lvl9pPr marL="21238935" indent="0">
              <a:buNone/>
              <a:defRPr sz="94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8" y="2899841"/>
            <a:ext cx="3233420" cy="5268386"/>
          </a:xfrm>
        </p:spPr>
        <p:txBody>
          <a:bodyPr/>
          <a:lstStyle>
            <a:lvl1pPr>
              <a:defRPr sz="14115"/>
            </a:lvl1pPr>
            <a:lvl2pPr>
              <a:defRPr sz="12552"/>
            </a:lvl2pPr>
            <a:lvl3pPr>
              <a:defRPr sz="10979"/>
            </a:lvl3pPr>
            <a:lvl4pPr>
              <a:defRPr sz="9405"/>
            </a:lvl4pPr>
            <a:lvl5pPr>
              <a:defRPr sz="9405"/>
            </a:lvl5pPr>
            <a:lvl6pPr>
              <a:defRPr sz="9405"/>
            </a:lvl6pPr>
            <a:lvl7pPr>
              <a:defRPr sz="9405"/>
            </a:lvl7pPr>
            <a:lvl8pPr>
              <a:defRPr sz="9405"/>
            </a:lvl8pPr>
            <a:lvl9pPr>
              <a:defRPr sz="94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8" y="364087"/>
            <a:ext cx="2406649" cy="1549397"/>
          </a:xfrm>
        </p:spPr>
        <p:txBody>
          <a:bodyPr anchor="b"/>
          <a:lstStyle>
            <a:lvl1pPr algn="l">
              <a:defRPr sz="125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9" y="364082"/>
            <a:ext cx="4089401" cy="7804151"/>
          </a:xfrm>
        </p:spPr>
        <p:txBody>
          <a:bodyPr/>
          <a:lstStyle>
            <a:lvl1pPr>
              <a:defRPr sz="20394"/>
            </a:lvl1pPr>
            <a:lvl2pPr>
              <a:defRPr sz="17250"/>
            </a:lvl2pPr>
            <a:lvl3pPr>
              <a:defRPr sz="14115"/>
            </a:lvl3pPr>
            <a:lvl4pPr>
              <a:defRPr sz="12552"/>
            </a:lvl4pPr>
            <a:lvl5pPr>
              <a:defRPr sz="12552"/>
            </a:lvl5pPr>
            <a:lvl6pPr>
              <a:defRPr sz="12552"/>
            </a:lvl6pPr>
            <a:lvl7pPr>
              <a:defRPr sz="12552"/>
            </a:lvl7pPr>
            <a:lvl8pPr>
              <a:defRPr sz="12552"/>
            </a:lvl8pPr>
            <a:lvl9pPr>
              <a:defRPr sz="125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8" y="1913481"/>
            <a:ext cx="2406649" cy="6254753"/>
          </a:xfrm>
        </p:spPr>
        <p:txBody>
          <a:bodyPr/>
          <a:lstStyle>
            <a:lvl1pPr marL="0" indent="0">
              <a:buNone/>
              <a:defRPr sz="7842"/>
            </a:lvl1pPr>
            <a:lvl2pPr marL="2654852" indent="0">
              <a:buNone/>
              <a:defRPr sz="6273"/>
            </a:lvl2pPr>
            <a:lvl3pPr marL="5309732" indent="0">
              <a:buNone/>
              <a:defRPr sz="4704"/>
            </a:lvl3pPr>
            <a:lvl4pPr marL="7964587" indent="0">
              <a:buNone/>
              <a:defRPr sz="4704"/>
            </a:lvl4pPr>
            <a:lvl5pPr marL="10619444" indent="0">
              <a:buNone/>
              <a:defRPr sz="4704"/>
            </a:lvl5pPr>
            <a:lvl6pPr marL="13274325" indent="0">
              <a:buNone/>
              <a:defRPr sz="4704"/>
            </a:lvl6pPr>
            <a:lvl7pPr marL="15929181" indent="0">
              <a:buNone/>
              <a:defRPr sz="4704"/>
            </a:lvl7pPr>
            <a:lvl8pPr marL="18584065" indent="0">
              <a:buNone/>
              <a:defRPr sz="4704"/>
            </a:lvl8pPr>
            <a:lvl9pPr marL="21238935" indent="0">
              <a:buNone/>
              <a:defRPr sz="47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3" y="6400820"/>
            <a:ext cx="4389120" cy="755647"/>
          </a:xfrm>
        </p:spPr>
        <p:txBody>
          <a:bodyPr anchor="b"/>
          <a:lstStyle>
            <a:lvl1pPr algn="l">
              <a:defRPr sz="1255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3" y="817036"/>
            <a:ext cx="4389120" cy="5486400"/>
          </a:xfrm>
        </p:spPr>
        <p:txBody>
          <a:bodyPr/>
          <a:lstStyle>
            <a:lvl1pPr marL="0" indent="0">
              <a:buNone/>
              <a:defRPr sz="20394"/>
            </a:lvl1pPr>
            <a:lvl2pPr marL="2654852" indent="0">
              <a:buNone/>
              <a:defRPr sz="17250"/>
            </a:lvl2pPr>
            <a:lvl3pPr marL="5309732" indent="0">
              <a:buNone/>
              <a:defRPr sz="14115"/>
            </a:lvl3pPr>
            <a:lvl4pPr marL="7964587" indent="0">
              <a:buNone/>
              <a:defRPr sz="12552"/>
            </a:lvl4pPr>
            <a:lvl5pPr marL="10619444" indent="0">
              <a:buNone/>
              <a:defRPr sz="12552"/>
            </a:lvl5pPr>
            <a:lvl6pPr marL="13274325" indent="0">
              <a:buNone/>
              <a:defRPr sz="12552"/>
            </a:lvl6pPr>
            <a:lvl7pPr marL="15929181" indent="0">
              <a:buNone/>
              <a:defRPr sz="12552"/>
            </a:lvl7pPr>
            <a:lvl8pPr marL="18584065" indent="0">
              <a:buNone/>
              <a:defRPr sz="12552"/>
            </a:lvl8pPr>
            <a:lvl9pPr marL="21238935" indent="0">
              <a:buNone/>
              <a:defRPr sz="12552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3" y="7156464"/>
            <a:ext cx="4389120" cy="1073153"/>
          </a:xfrm>
        </p:spPr>
        <p:txBody>
          <a:bodyPr/>
          <a:lstStyle>
            <a:lvl1pPr marL="0" indent="0">
              <a:buNone/>
              <a:defRPr sz="7842"/>
            </a:lvl1pPr>
            <a:lvl2pPr marL="2654852" indent="0">
              <a:buNone/>
              <a:defRPr sz="6273"/>
            </a:lvl2pPr>
            <a:lvl3pPr marL="5309732" indent="0">
              <a:buNone/>
              <a:defRPr sz="4704"/>
            </a:lvl3pPr>
            <a:lvl4pPr marL="7964587" indent="0">
              <a:buNone/>
              <a:defRPr sz="4704"/>
            </a:lvl4pPr>
            <a:lvl5pPr marL="10619444" indent="0">
              <a:buNone/>
              <a:defRPr sz="4704"/>
            </a:lvl5pPr>
            <a:lvl6pPr marL="13274325" indent="0">
              <a:buNone/>
              <a:defRPr sz="4704"/>
            </a:lvl6pPr>
            <a:lvl7pPr marL="15929181" indent="0">
              <a:buNone/>
              <a:defRPr sz="4704"/>
            </a:lvl7pPr>
            <a:lvl8pPr marL="18584065" indent="0">
              <a:buNone/>
              <a:defRPr sz="4704"/>
            </a:lvl8pPr>
            <a:lvl9pPr marL="21238935" indent="0">
              <a:buNone/>
              <a:defRPr sz="47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9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9" y="366194"/>
            <a:ext cx="6583681" cy="1524000"/>
          </a:xfrm>
          <a:prstGeom prst="rect">
            <a:avLst/>
          </a:prstGeom>
        </p:spPr>
        <p:txBody>
          <a:bodyPr vert="horz" lIns="67711" tIns="33854" rIns="67711" bIns="338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9" y="2133624"/>
            <a:ext cx="6583681" cy="6034617"/>
          </a:xfrm>
          <a:prstGeom prst="rect">
            <a:avLst/>
          </a:prstGeom>
        </p:spPr>
        <p:txBody>
          <a:bodyPr vert="horz" lIns="67711" tIns="33854" rIns="67711" bIns="338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8475146"/>
            <a:ext cx="1706880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l">
              <a:defRPr sz="62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7F44-DB72-474A-9754-31703E05C006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5" y="8475146"/>
            <a:ext cx="2316481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ctr">
              <a:defRPr sz="62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8475146"/>
            <a:ext cx="1706880" cy="486833"/>
          </a:xfrm>
          <a:prstGeom prst="rect">
            <a:avLst/>
          </a:prstGeom>
        </p:spPr>
        <p:txBody>
          <a:bodyPr vert="horz" lIns="67711" tIns="33854" rIns="67711" bIns="33854" rtlCol="0" anchor="ctr"/>
          <a:lstStyle>
            <a:lvl1pPr algn="r">
              <a:defRPr sz="62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371D-FBE1-FA40-BCA0-3BF395754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54852" rtl="0" eaLnBrk="1" latinLnBrk="0" hangingPunct="1">
        <a:spcBef>
          <a:spcPct val="0"/>
        </a:spcBef>
        <a:buNone/>
        <a:defRPr sz="25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1139" indent="-1991139" algn="l" defTabSz="2654852" rtl="0" eaLnBrk="1" latinLnBrk="0" hangingPunct="1">
        <a:spcBef>
          <a:spcPct val="20000"/>
        </a:spcBef>
        <a:buFont typeface="Arial"/>
        <a:buChar char="•"/>
        <a:defRPr sz="20394" kern="1200">
          <a:solidFill>
            <a:schemeClr val="tx1"/>
          </a:solidFill>
          <a:latin typeface="+mn-lt"/>
          <a:ea typeface="+mn-ea"/>
          <a:cs typeface="+mn-cs"/>
        </a:defRPr>
      </a:lvl1pPr>
      <a:lvl2pPr marL="4314162" indent="-1659281" algn="l" defTabSz="2654852" rtl="0" eaLnBrk="1" latinLnBrk="0" hangingPunct="1">
        <a:spcBef>
          <a:spcPct val="20000"/>
        </a:spcBef>
        <a:buFont typeface="Arial"/>
        <a:buChar char="–"/>
        <a:defRPr sz="17250" kern="1200">
          <a:solidFill>
            <a:schemeClr val="tx1"/>
          </a:solidFill>
          <a:latin typeface="+mn-lt"/>
          <a:ea typeface="+mn-ea"/>
          <a:cs typeface="+mn-cs"/>
        </a:defRPr>
      </a:lvl2pPr>
      <a:lvl3pPr marL="6637165" indent="-1327416" algn="l" defTabSz="2654852" rtl="0" eaLnBrk="1" latinLnBrk="0" hangingPunct="1">
        <a:spcBef>
          <a:spcPct val="20000"/>
        </a:spcBef>
        <a:buFont typeface="Arial"/>
        <a:buChar char="•"/>
        <a:defRPr sz="14115" kern="1200">
          <a:solidFill>
            <a:schemeClr val="tx1"/>
          </a:solidFill>
          <a:latin typeface="+mn-lt"/>
          <a:ea typeface="+mn-ea"/>
          <a:cs typeface="+mn-cs"/>
        </a:defRPr>
      </a:lvl3pPr>
      <a:lvl4pPr marL="9292017" indent="-1327416" algn="l" defTabSz="2654852" rtl="0" eaLnBrk="1" latinLnBrk="0" hangingPunct="1">
        <a:spcBef>
          <a:spcPct val="20000"/>
        </a:spcBef>
        <a:buFont typeface="Arial"/>
        <a:buChar char="–"/>
        <a:defRPr sz="12552" kern="1200">
          <a:solidFill>
            <a:schemeClr val="tx1"/>
          </a:solidFill>
          <a:latin typeface="+mn-lt"/>
          <a:ea typeface="+mn-ea"/>
          <a:cs typeface="+mn-cs"/>
        </a:defRPr>
      </a:lvl4pPr>
      <a:lvl5pPr marL="11946897" indent="-1327416" algn="l" defTabSz="2654852" rtl="0" eaLnBrk="1" latinLnBrk="0" hangingPunct="1">
        <a:spcBef>
          <a:spcPct val="20000"/>
        </a:spcBef>
        <a:buFont typeface="Arial"/>
        <a:buChar char="»"/>
        <a:defRPr sz="12552" kern="1200">
          <a:solidFill>
            <a:schemeClr val="tx1"/>
          </a:solidFill>
          <a:latin typeface="+mn-lt"/>
          <a:ea typeface="+mn-ea"/>
          <a:cs typeface="+mn-cs"/>
        </a:defRPr>
      </a:lvl5pPr>
      <a:lvl6pPr marL="14601769" indent="-1327416" algn="l" defTabSz="2654852" rtl="0" eaLnBrk="1" latinLnBrk="0" hangingPunct="1">
        <a:spcBef>
          <a:spcPct val="20000"/>
        </a:spcBef>
        <a:buFont typeface="Arial"/>
        <a:buChar char="•"/>
        <a:defRPr sz="12552" kern="1200">
          <a:solidFill>
            <a:schemeClr val="tx1"/>
          </a:solidFill>
          <a:latin typeface="+mn-lt"/>
          <a:ea typeface="+mn-ea"/>
          <a:cs typeface="+mn-cs"/>
        </a:defRPr>
      </a:lvl6pPr>
      <a:lvl7pPr marL="17256640" indent="-1327416" algn="l" defTabSz="2654852" rtl="0" eaLnBrk="1" latinLnBrk="0" hangingPunct="1">
        <a:spcBef>
          <a:spcPct val="20000"/>
        </a:spcBef>
        <a:buFont typeface="Arial"/>
        <a:buChar char="•"/>
        <a:defRPr sz="12552" kern="1200">
          <a:solidFill>
            <a:schemeClr val="tx1"/>
          </a:solidFill>
          <a:latin typeface="+mn-lt"/>
          <a:ea typeface="+mn-ea"/>
          <a:cs typeface="+mn-cs"/>
        </a:defRPr>
      </a:lvl7pPr>
      <a:lvl8pPr marL="19911488" indent="-1327416" algn="l" defTabSz="2654852" rtl="0" eaLnBrk="1" latinLnBrk="0" hangingPunct="1">
        <a:spcBef>
          <a:spcPct val="20000"/>
        </a:spcBef>
        <a:buFont typeface="Arial"/>
        <a:buChar char="•"/>
        <a:defRPr sz="12552" kern="1200">
          <a:solidFill>
            <a:schemeClr val="tx1"/>
          </a:solidFill>
          <a:latin typeface="+mn-lt"/>
          <a:ea typeface="+mn-ea"/>
          <a:cs typeface="+mn-cs"/>
        </a:defRPr>
      </a:lvl8pPr>
      <a:lvl9pPr marL="22566368" indent="-1327416" algn="l" defTabSz="2654852" rtl="0" eaLnBrk="1" latinLnBrk="0" hangingPunct="1">
        <a:spcBef>
          <a:spcPct val="20000"/>
        </a:spcBef>
        <a:buFont typeface="Arial"/>
        <a:buChar char="•"/>
        <a:defRPr sz="12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1pPr>
      <a:lvl2pPr marL="2654852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2pPr>
      <a:lvl3pPr marL="5309732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3pPr>
      <a:lvl4pPr marL="7964587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4pPr>
      <a:lvl5pPr marL="10619444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5pPr>
      <a:lvl6pPr marL="13274325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6pPr>
      <a:lvl7pPr marL="15929181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7pPr>
      <a:lvl8pPr marL="18584065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8pPr>
      <a:lvl9pPr marL="21238935" algn="l" defTabSz="2654852" rtl="0" eaLnBrk="1" latinLnBrk="0" hangingPunct="1">
        <a:defRPr sz="109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D93903-83B6-5F47-832C-D8B51B769FDB}"/>
              </a:ext>
            </a:extLst>
          </p:cNvPr>
          <p:cNvSpPr/>
          <p:nvPr/>
        </p:nvSpPr>
        <p:spPr>
          <a:xfrm>
            <a:off x="2436237" y="0"/>
            <a:ext cx="2442725" cy="628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Knockdown experiment (CAGE-seq) for lncRNA 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644E4-6D06-D74C-B901-2144E63F524F}"/>
              </a:ext>
            </a:extLst>
          </p:cNvPr>
          <p:cNvCxnSpPr>
            <a:cxnSpLocks/>
          </p:cNvCxnSpPr>
          <p:nvPr/>
        </p:nvCxnSpPr>
        <p:spPr>
          <a:xfrm>
            <a:off x="3657599" y="628918"/>
            <a:ext cx="0" cy="423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18DEA2-FBE2-0848-BFE5-7847C8013310}"/>
              </a:ext>
            </a:extLst>
          </p:cNvPr>
          <p:cNvSpPr/>
          <p:nvPr/>
        </p:nvSpPr>
        <p:spPr>
          <a:xfrm>
            <a:off x="2436237" y="1173713"/>
            <a:ext cx="2442725" cy="628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N differentially expressed (DE) promoters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EFC37AE-596B-9F47-AAFC-37AF7DE41B60}"/>
              </a:ext>
            </a:extLst>
          </p:cNvPr>
          <p:cNvSpPr/>
          <p:nvPr/>
        </p:nvSpPr>
        <p:spPr>
          <a:xfrm>
            <a:off x="54592" y="2551578"/>
            <a:ext cx="2442725" cy="847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sequences of the N DE-promoters + 1 kb downstream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22501F-7629-E644-A8DA-3FB43305035C}"/>
              </a:ext>
            </a:extLst>
          </p:cNvPr>
          <p:cNvSpPr/>
          <p:nvPr/>
        </p:nvSpPr>
        <p:spPr>
          <a:xfrm>
            <a:off x="54592" y="4052832"/>
            <a:ext cx="2442725" cy="847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 N background promoter regions with similar length and GC%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F2FD96-B9E1-0D4C-AABC-D7DE147E13CA}"/>
              </a:ext>
            </a:extLst>
          </p:cNvPr>
          <p:cNvCxnSpPr>
            <a:cxnSpLocks/>
          </p:cNvCxnSpPr>
          <p:nvPr/>
        </p:nvCxnSpPr>
        <p:spPr>
          <a:xfrm flipH="1">
            <a:off x="1460310" y="1884513"/>
            <a:ext cx="1951629" cy="53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053BD2-463F-BF46-A0F7-23B99523732B}"/>
              </a:ext>
            </a:extLst>
          </p:cNvPr>
          <p:cNvCxnSpPr>
            <a:cxnSpLocks/>
          </p:cNvCxnSpPr>
          <p:nvPr/>
        </p:nvCxnSpPr>
        <p:spPr>
          <a:xfrm>
            <a:off x="3896546" y="1884513"/>
            <a:ext cx="1951631" cy="571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CCCCE2-2D04-0A4D-B30C-85050211E3E0}"/>
              </a:ext>
            </a:extLst>
          </p:cNvPr>
          <p:cNvCxnSpPr>
            <a:cxnSpLocks/>
          </p:cNvCxnSpPr>
          <p:nvPr/>
        </p:nvCxnSpPr>
        <p:spPr>
          <a:xfrm>
            <a:off x="1228075" y="3535892"/>
            <a:ext cx="0" cy="42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4CF0F4-0CE9-F54B-AE04-D330BF50182E}"/>
              </a:ext>
            </a:extLst>
          </p:cNvPr>
          <p:cNvSpPr/>
          <p:nvPr/>
        </p:nvSpPr>
        <p:spPr>
          <a:xfrm>
            <a:off x="4817883" y="2551578"/>
            <a:ext cx="2442725" cy="847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Sequences of the N transcripts (the longest isoform of DE-promoter)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466A810-E038-D04C-98B8-4127B1FEE8EB}"/>
              </a:ext>
            </a:extLst>
          </p:cNvPr>
          <p:cNvSpPr/>
          <p:nvPr/>
        </p:nvSpPr>
        <p:spPr>
          <a:xfrm>
            <a:off x="4831308" y="4052832"/>
            <a:ext cx="2442725" cy="847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Sample N background transcripts with similar length and GC%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D28977-5806-0B48-9A01-7C74E0EDA506}"/>
              </a:ext>
            </a:extLst>
          </p:cNvPr>
          <p:cNvCxnSpPr>
            <a:cxnSpLocks/>
          </p:cNvCxnSpPr>
          <p:nvPr/>
        </p:nvCxnSpPr>
        <p:spPr>
          <a:xfrm>
            <a:off x="6004791" y="3535892"/>
            <a:ext cx="0" cy="42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77654BA-036B-3749-8634-902F7D96EB6D}"/>
              </a:ext>
            </a:extLst>
          </p:cNvPr>
          <p:cNvSpPr/>
          <p:nvPr/>
        </p:nvSpPr>
        <p:spPr>
          <a:xfrm>
            <a:off x="54591" y="5471645"/>
            <a:ext cx="2442725" cy="628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2N sequences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EB4B90-E9AD-1249-8C47-82E104146D5E}"/>
              </a:ext>
            </a:extLst>
          </p:cNvPr>
          <p:cNvCxnSpPr>
            <a:cxnSpLocks/>
          </p:cNvCxnSpPr>
          <p:nvPr/>
        </p:nvCxnSpPr>
        <p:spPr>
          <a:xfrm>
            <a:off x="1228075" y="4968907"/>
            <a:ext cx="0" cy="42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DB53CB8-8A93-B545-A1AD-AD806E79473C}"/>
              </a:ext>
            </a:extLst>
          </p:cNvPr>
          <p:cNvSpPr/>
          <p:nvPr/>
        </p:nvSpPr>
        <p:spPr>
          <a:xfrm>
            <a:off x="4831308" y="5471645"/>
            <a:ext cx="2442725" cy="628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2N sequences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4A80AE-0882-0445-96A8-BC2F4FE43EEE}"/>
              </a:ext>
            </a:extLst>
          </p:cNvPr>
          <p:cNvCxnSpPr>
            <a:cxnSpLocks/>
          </p:cNvCxnSpPr>
          <p:nvPr/>
        </p:nvCxnSpPr>
        <p:spPr>
          <a:xfrm>
            <a:off x="6004792" y="4968907"/>
            <a:ext cx="0" cy="42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5577A2-32B4-1945-993A-9D82B6B25600}"/>
              </a:ext>
            </a:extLst>
          </p:cNvPr>
          <p:cNvCxnSpPr>
            <a:cxnSpLocks/>
          </p:cNvCxnSpPr>
          <p:nvPr/>
        </p:nvCxnSpPr>
        <p:spPr>
          <a:xfrm flipH="1">
            <a:off x="2606722" y="5786103"/>
            <a:ext cx="450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BFD6BF-CFDB-A141-9A35-3A971C1E7187}"/>
              </a:ext>
            </a:extLst>
          </p:cNvPr>
          <p:cNvCxnSpPr>
            <a:cxnSpLocks/>
          </p:cNvCxnSpPr>
          <p:nvPr/>
        </p:nvCxnSpPr>
        <p:spPr>
          <a:xfrm flipH="1">
            <a:off x="2606722" y="2919235"/>
            <a:ext cx="45037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196BB9-A20E-1944-965C-7EE6B3C81AC7}"/>
              </a:ext>
            </a:extLst>
          </p:cNvPr>
          <p:cNvCxnSpPr>
            <a:cxnSpLocks/>
          </p:cNvCxnSpPr>
          <p:nvPr/>
        </p:nvCxnSpPr>
        <p:spPr>
          <a:xfrm flipH="1">
            <a:off x="3070745" y="2908513"/>
            <a:ext cx="1" cy="287759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97C330-EA3F-974A-8F85-13F7E633ED0E}"/>
              </a:ext>
            </a:extLst>
          </p:cNvPr>
          <p:cNvCxnSpPr>
            <a:cxnSpLocks/>
          </p:cNvCxnSpPr>
          <p:nvPr/>
        </p:nvCxnSpPr>
        <p:spPr>
          <a:xfrm flipH="1">
            <a:off x="4299044" y="2908513"/>
            <a:ext cx="1" cy="287759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2F5A02-BD20-1D46-AB44-169542B94C6B}"/>
              </a:ext>
            </a:extLst>
          </p:cNvPr>
          <p:cNvCxnSpPr>
            <a:cxnSpLocks/>
          </p:cNvCxnSpPr>
          <p:nvPr/>
        </p:nvCxnSpPr>
        <p:spPr>
          <a:xfrm flipH="1">
            <a:off x="4299045" y="2919235"/>
            <a:ext cx="450376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6729EB-C336-804C-B3A7-68E47C9D56F0}"/>
              </a:ext>
            </a:extLst>
          </p:cNvPr>
          <p:cNvCxnSpPr>
            <a:cxnSpLocks/>
          </p:cNvCxnSpPr>
          <p:nvPr/>
        </p:nvCxnSpPr>
        <p:spPr>
          <a:xfrm>
            <a:off x="4299044" y="5784433"/>
            <a:ext cx="450377" cy="1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DAF5C0-16FA-614C-BD92-6A84419FDD28}"/>
              </a:ext>
            </a:extLst>
          </p:cNvPr>
          <p:cNvSpPr/>
          <p:nvPr/>
        </p:nvSpPr>
        <p:spPr>
          <a:xfrm>
            <a:off x="2975211" y="6619719"/>
            <a:ext cx="1364775" cy="6289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Sequence of the lncRNA X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20D5C60-B9AD-5646-B849-C1C2899CC007}"/>
              </a:ext>
            </a:extLst>
          </p:cNvPr>
          <p:cNvSpPr/>
          <p:nvPr/>
        </p:nvSpPr>
        <p:spPr>
          <a:xfrm>
            <a:off x="54591" y="6620826"/>
            <a:ext cx="2442725" cy="6289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 ASSA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44F35D-7267-C242-9FCD-816F0B9AF8E0}"/>
              </a:ext>
            </a:extLst>
          </p:cNvPr>
          <p:cNvCxnSpPr>
            <a:cxnSpLocks/>
          </p:cNvCxnSpPr>
          <p:nvPr/>
        </p:nvCxnSpPr>
        <p:spPr>
          <a:xfrm flipH="1">
            <a:off x="2538260" y="6947276"/>
            <a:ext cx="368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A0BEF3-E6DE-0E40-82FD-C901869E81F0}"/>
              </a:ext>
            </a:extLst>
          </p:cNvPr>
          <p:cNvCxnSpPr>
            <a:cxnSpLocks/>
          </p:cNvCxnSpPr>
          <p:nvPr/>
        </p:nvCxnSpPr>
        <p:spPr>
          <a:xfrm>
            <a:off x="1228075" y="6128967"/>
            <a:ext cx="0" cy="42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2EDE0A8-20C2-1C40-8616-732E0A036337}"/>
              </a:ext>
            </a:extLst>
          </p:cNvPr>
          <p:cNvSpPr/>
          <p:nvPr/>
        </p:nvSpPr>
        <p:spPr>
          <a:xfrm>
            <a:off x="4844955" y="6620826"/>
            <a:ext cx="2442725" cy="62891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Run ASSA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646E06F-20C3-1F4C-A722-DFABDBE6C380}"/>
              </a:ext>
            </a:extLst>
          </p:cNvPr>
          <p:cNvCxnSpPr>
            <a:cxnSpLocks/>
          </p:cNvCxnSpPr>
          <p:nvPr/>
        </p:nvCxnSpPr>
        <p:spPr>
          <a:xfrm>
            <a:off x="4380931" y="6889902"/>
            <a:ext cx="450377" cy="1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6B8056-85A3-9D43-AA49-BDDB6BF32CD9}"/>
              </a:ext>
            </a:extLst>
          </p:cNvPr>
          <p:cNvCxnSpPr>
            <a:cxnSpLocks/>
          </p:cNvCxnSpPr>
          <p:nvPr/>
        </p:nvCxnSpPr>
        <p:spPr>
          <a:xfrm>
            <a:off x="6004792" y="6142615"/>
            <a:ext cx="0" cy="42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014BC016-2D3C-9D45-AA84-353BD411435F}"/>
              </a:ext>
            </a:extLst>
          </p:cNvPr>
          <p:cNvSpPr/>
          <p:nvPr/>
        </p:nvSpPr>
        <p:spPr>
          <a:xfrm>
            <a:off x="54591" y="7801780"/>
            <a:ext cx="3357348" cy="12160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statistically significant lncRNA-RNA interactions and perform the enrichment analysis (compute GSEA and HGD p-values)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7AAC1C9-9EAD-5949-B0A3-3C3D2E041CCD}"/>
              </a:ext>
            </a:extLst>
          </p:cNvPr>
          <p:cNvSpPr/>
          <p:nvPr/>
        </p:nvSpPr>
        <p:spPr>
          <a:xfrm>
            <a:off x="3916907" y="7801780"/>
            <a:ext cx="3357348" cy="12160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Identify statistically significant lncRNA-RNA interactions and perform the enrichment analysis (compute GSEA and HGD p-values)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EAC192-35D7-CA49-8890-45BA5F190B30}"/>
              </a:ext>
            </a:extLst>
          </p:cNvPr>
          <p:cNvCxnSpPr>
            <a:cxnSpLocks/>
          </p:cNvCxnSpPr>
          <p:nvPr/>
        </p:nvCxnSpPr>
        <p:spPr>
          <a:xfrm>
            <a:off x="1228075" y="7302674"/>
            <a:ext cx="0" cy="42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E166AD-4DDD-4141-A4FB-802E6024B5D8}"/>
              </a:ext>
            </a:extLst>
          </p:cNvPr>
          <p:cNvCxnSpPr>
            <a:cxnSpLocks/>
          </p:cNvCxnSpPr>
          <p:nvPr/>
        </p:nvCxnSpPr>
        <p:spPr>
          <a:xfrm>
            <a:off x="6004792" y="7289027"/>
            <a:ext cx="0" cy="42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A620706-F7D1-9E43-BAF7-CEF653F434F3}"/>
              </a:ext>
            </a:extLst>
          </p:cNvPr>
          <p:cNvSpPr/>
          <p:nvPr/>
        </p:nvSpPr>
        <p:spPr>
          <a:xfrm>
            <a:off x="0" y="1646090"/>
            <a:ext cx="1821865" cy="62891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Co-transcriptional mode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1A7E08E-7F3C-1541-97BF-00588C13C1C7}"/>
              </a:ext>
            </a:extLst>
          </p:cNvPr>
          <p:cNvSpPr/>
          <p:nvPr/>
        </p:nvSpPr>
        <p:spPr>
          <a:xfrm>
            <a:off x="5363569" y="1646090"/>
            <a:ext cx="1944697" cy="62891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Post-transcriptional mode</a:t>
            </a:r>
          </a:p>
        </p:txBody>
      </p:sp>
    </p:spTree>
    <p:extLst>
      <p:ext uri="{BB962C8B-B14F-4D97-AF65-F5344CB8AC3E}">
        <p14:creationId xmlns:p14="http://schemas.microsoft.com/office/powerpoint/2010/main" val="36374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109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Microsoft Office User</cp:lastModifiedBy>
  <cp:revision>82</cp:revision>
  <cp:lastPrinted>2020-04-10T10:06:00Z</cp:lastPrinted>
  <dcterms:created xsi:type="dcterms:W3CDTF">2017-02-21T13:00:32Z</dcterms:created>
  <dcterms:modified xsi:type="dcterms:W3CDTF">2020-10-23T14:42:21Z</dcterms:modified>
</cp:coreProperties>
</file>