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058400" cy="10058400"/>
  <p:notesSz cx="6858000" cy="9144000"/>
  <p:defaultTextStyle>
    <a:defPPr>
      <a:defRPr lang="en-US"/>
    </a:defPPr>
    <a:lvl1pPr marL="0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1pPr>
    <a:lvl2pPr marL="187478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2pPr>
    <a:lvl3pPr marL="374958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3pPr>
    <a:lvl4pPr marL="562435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4pPr>
    <a:lvl5pPr marL="749913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5pPr>
    <a:lvl6pPr marL="937393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6pPr>
    <a:lvl7pPr marL="1124871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7pPr>
    <a:lvl8pPr marL="1312351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8pPr>
    <a:lvl9pPr marL="1499829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1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23" autoAdjust="0"/>
  </p:normalViewPr>
  <p:slideViewPr>
    <p:cSldViewPr snapToGrid="0" snapToObjects="1">
      <p:cViewPr varScale="1">
        <p:scale>
          <a:sx n="83" d="100"/>
          <a:sy n="83" d="100"/>
        </p:scale>
        <p:origin x="2248" y="208"/>
      </p:cViewPr>
      <p:guideLst>
        <p:guide orient="horz" pos="3171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90" y="3124645"/>
            <a:ext cx="8549639" cy="2156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72" y="5699777"/>
            <a:ext cx="7040881" cy="257047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00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50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0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51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01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552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02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1" y="402819"/>
            <a:ext cx="2263140" cy="85822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6" y="402819"/>
            <a:ext cx="6621780" cy="85822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58" y="6463476"/>
            <a:ext cx="8549639" cy="1997717"/>
          </a:xfrm>
        </p:spPr>
        <p:txBody>
          <a:bodyPr anchor="t"/>
          <a:lstStyle>
            <a:lvl1pPr algn="l">
              <a:defRPr sz="3234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58" y="4263195"/>
            <a:ext cx="8549639" cy="2200276"/>
          </a:xfrm>
        </p:spPr>
        <p:txBody>
          <a:bodyPr anchor="b"/>
          <a:lstStyle>
            <a:lvl1pPr marL="0" indent="0">
              <a:buNone/>
              <a:defRPr sz="17259">
                <a:solidFill>
                  <a:schemeClr val="tx1">
                    <a:tint val="75000"/>
                  </a:schemeClr>
                </a:solidFill>
              </a:defRPr>
            </a:lvl1pPr>
            <a:lvl2pPr marL="3650285" indent="0">
              <a:buNone/>
              <a:defRPr sz="15095">
                <a:solidFill>
                  <a:schemeClr val="tx1">
                    <a:tint val="75000"/>
                  </a:schemeClr>
                </a:solidFill>
              </a:defRPr>
            </a:lvl2pPr>
            <a:lvl3pPr marL="7300608" indent="0">
              <a:buNone/>
              <a:defRPr sz="12932">
                <a:solidFill>
                  <a:schemeClr val="tx1">
                    <a:tint val="75000"/>
                  </a:schemeClr>
                </a:solidFill>
              </a:defRPr>
            </a:lvl3pPr>
            <a:lvl4pPr marL="10950897" indent="0">
              <a:buNone/>
              <a:defRPr sz="10782">
                <a:solidFill>
                  <a:schemeClr val="tx1">
                    <a:tint val="75000"/>
                  </a:schemeClr>
                </a:solidFill>
              </a:defRPr>
            </a:lvl4pPr>
            <a:lvl5pPr marL="14601188" indent="0">
              <a:buNone/>
              <a:defRPr sz="10782">
                <a:solidFill>
                  <a:schemeClr val="tx1">
                    <a:tint val="75000"/>
                  </a:schemeClr>
                </a:solidFill>
              </a:defRPr>
            </a:lvl5pPr>
            <a:lvl6pPr marL="18251512" indent="0">
              <a:buNone/>
              <a:defRPr sz="10782">
                <a:solidFill>
                  <a:schemeClr val="tx1">
                    <a:tint val="75000"/>
                  </a:schemeClr>
                </a:solidFill>
              </a:defRPr>
            </a:lvl6pPr>
            <a:lvl7pPr marL="21901803" indent="0">
              <a:buNone/>
              <a:defRPr sz="10782">
                <a:solidFill>
                  <a:schemeClr val="tx1">
                    <a:tint val="75000"/>
                  </a:schemeClr>
                </a:solidFill>
              </a:defRPr>
            </a:lvl7pPr>
            <a:lvl8pPr marL="25552131" indent="0">
              <a:buNone/>
              <a:defRPr sz="10782">
                <a:solidFill>
                  <a:schemeClr val="tx1">
                    <a:tint val="75000"/>
                  </a:schemeClr>
                </a:solidFill>
              </a:defRPr>
            </a:lvl8pPr>
            <a:lvl9pPr marL="29202440" indent="0">
              <a:buNone/>
              <a:defRPr sz="107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33" y="2346986"/>
            <a:ext cx="4442461" cy="6638079"/>
          </a:xfrm>
        </p:spPr>
        <p:txBody>
          <a:bodyPr/>
          <a:lstStyle>
            <a:lvl1pPr>
              <a:defRPr sz="23718"/>
            </a:lvl1pPr>
            <a:lvl2pPr>
              <a:defRPr sz="19408"/>
            </a:lvl2pPr>
            <a:lvl3pPr>
              <a:defRPr sz="17259"/>
            </a:lvl3pPr>
            <a:lvl4pPr>
              <a:defRPr sz="15095"/>
            </a:lvl4pPr>
            <a:lvl5pPr>
              <a:defRPr sz="15095"/>
            </a:lvl5pPr>
            <a:lvl6pPr>
              <a:defRPr sz="15095"/>
            </a:lvl6pPr>
            <a:lvl7pPr>
              <a:defRPr sz="15095"/>
            </a:lvl7pPr>
            <a:lvl8pPr>
              <a:defRPr sz="15095"/>
            </a:lvl8pPr>
            <a:lvl9pPr>
              <a:defRPr sz="150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34" y="2346986"/>
            <a:ext cx="4442461" cy="6638079"/>
          </a:xfrm>
        </p:spPr>
        <p:txBody>
          <a:bodyPr/>
          <a:lstStyle>
            <a:lvl1pPr>
              <a:defRPr sz="23718"/>
            </a:lvl1pPr>
            <a:lvl2pPr>
              <a:defRPr sz="19408"/>
            </a:lvl2pPr>
            <a:lvl3pPr>
              <a:defRPr sz="17259"/>
            </a:lvl3pPr>
            <a:lvl4pPr>
              <a:defRPr sz="15095"/>
            </a:lvl4pPr>
            <a:lvl5pPr>
              <a:defRPr sz="15095"/>
            </a:lvl5pPr>
            <a:lvl6pPr>
              <a:defRPr sz="15095"/>
            </a:lvl6pPr>
            <a:lvl7pPr>
              <a:defRPr sz="15095"/>
            </a:lvl7pPr>
            <a:lvl8pPr>
              <a:defRPr sz="15095"/>
            </a:lvl8pPr>
            <a:lvl9pPr>
              <a:defRPr sz="150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36" y="2251513"/>
            <a:ext cx="4444208" cy="938315"/>
          </a:xfrm>
        </p:spPr>
        <p:txBody>
          <a:bodyPr anchor="b"/>
          <a:lstStyle>
            <a:lvl1pPr marL="0" indent="0">
              <a:buNone/>
              <a:defRPr sz="19408" b="1"/>
            </a:lvl1pPr>
            <a:lvl2pPr marL="3650285" indent="0">
              <a:buNone/>
              <a:defRPr sz="17259" b="1"/>
            </a:lvl2pPr>
            <a:lvl3pPr marL="7300608" indent="0">
              <a:buNone/>
              <a:defRPr sz="15095" b="1"/>
            </a:lvl3pPr>
            <a:lvl4pPr marL="10950897" indent="0">
              <a:buNone/>
              <a:defRPr sz="12932" b="1"/>
            </a:lvl4pPr>
            <a:lvl5pPr marL="14601188" indent="0">
              <a:buNone/>
              <a:defRPr sz="12932" b="1"/>
            </a:lvl5pPr>
            <a:lvl6pPr marL="18251512" indent="0">
              <a:buNone/>
              <a:defRPr sz="12932" b="1"/>
            </a:lvl6pPr>
            <a:lvl7pPr marL="21901803" indent="0">
              <a:buNone/>
              <a:defRPr sz="12932" b="1"/>
            </a:lvl7pPr>
            <a:lvl8pPr marL="25552131" indent="0">
              <a:buNone/>
              <a:defRPr sz="12932" b="1"/>
            </a:lvl8pPr>
            <a:lvl9pPr marL="29202440" indent="0">
              <a:buNone/>
              <a:defRPr sz="12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36" y="3189824"/>
            <a:ext cx="4444208" cy="5795225"/>
          </a:xfrm>
        </p:spPr>
        <p:txBody>
          <a:bodyPr/>
          <a:lstStyle>
            <a:lvl1pPr>
              <a:defRPr sz="19408"/>
            </a:lvl1pPr>
            <a:lvl2pPr>
              <a:defRPr sz="17259"/>
            </a:lvl2pPr>
            <a:lvl3pPr>
              <a:defRPr sz="15095"/>
            </a:lvl3pPr>
            <a:lvl4pPr>
              <a:defRPr sz="12932"/>
            </a:lvl4pPr>
            <a:lvl5pPr>
              <a:defRPr sz="12932"/>
            </a:lvl5pPr>
            <a:lvl6pPr>
              <a:defRPr sz="12932"/>
            </a:lvl6pPr>
            <a:lvl7pPr>
              <a:defRPr sz="12932"/>
            </a:lvl7pPr>
            <a:lvl8pPr>
              <a:defRPr sz="12932"/>
            </a:lvl8pPr>
            <a:lvl9pPr>
              <a:defRPr sz="129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8" y="2251513"/>
            <a:ext cx="4445953" cy="938315"/>
          </a:xfrm>
        </p:spPr>
        <p:txBody>
          <a:bodyPr anchor="b"/>
          <a:lstStyle>
            <a:lvl1pPr marL="0" indent="0">
              <a:buNone/>
              <a:defRPr sz="19408" b="1"/>
            </a:lvl1pPr>
            <a:lvl2pPr marL="3650285" indent="0">
              <a:buNone/>
              <a:defRPr sz="17259" b="1"/>
            </a:lvl2pPr>
            <a:lvl3pPr marL="7300608" indent="0">
              <a:buNone/>
              <a:defRPr sz="15095" b="1"/>
            </a:lvl3pPr>
            <a:lvl4pPr marL="10950897" indent="0">
              <a:buNone/>
              <a:defRPr sz="12932" b="1"/>
            </a:lvl4pPr>
            <a:lvl5pPr marL="14601188" indent="0">
              <a:buNone/>
              <a:defRPr sz="12932" b="1"/>
            </a:lvl5pPr>
            <a:lvl6pPr marL="18251512" indent="0">
              <a:buNone/>
              <a:defRPr sz="12932" b="1"/>
            </a:lvl6pPr>
            <a:lvl7pPr marL="21901803" indent="0">
              <a:buNone/>
              <a:defRPr sz="12932" b="1"/>
            </a:lvl7pPr>
            <a:lvl8pPr marL="25552131" indent="0">
              <a:buNone/>
              <a:defRPr sz="12932" b="1"/>
            </a:lvl8pPr>
            <a:lvl9pPr marL="29202440" indent="0">
              <a:buNone/>
              <a:defRPr sz="12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8" y="3189824"/>
            <a:ext cx="4445953" cy="5795225"/>
          </a:xfrm>
        </p:spPr>
        <p:txBody>
          <a:bodyPr/>
          <a:lstStyle>
            <a:lvl1pPr>
              <a:defRPr sz="19408"/>
            </a:lvl1pPr>
            <a:lvl2pPr>
              <a:defRPr sz="17259"/>
            </a:lvl2pPr>
            <a:lvl3pPr>
              <a:defRPr sz="15095"/>
            </a:lvl3pPr>
            <a:lvl4pPr>
              <a:defRPr sz="12932"/>
            </a:lvl4pPr>
            <a:lvl5pPr>
              <a:defRPr sz="12932"/>
            </a:lvl5pPr>
            <a:lvl6pPr>
              <a:defRPr sz="12932"/>
            </a:lvl6pPr>
            <a:lvl7pPr>
              <a:defRPr sz="12932"/>
            </a:lvl7pPr>
            <a:lvl8pPr>
              <a:defRPr sz="12932"/>
            </a:lvl8pPr>
            <a:lvl9pPr>
              <a:defRPr sz="129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31" y="400495"/>
            <a:ext cx="3309142" cy="1704337"/>
          </a:xfrm>
        </p:spPr>
        <p:txBody>
          <a:bodyPr anchor="b"/>
          <a:lstStyle>
            <a:lvl1pPr algn="l">
              <a:defRPr sz="1725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67" y="400490"/>
            <a:ext cx="5622926" cy="8584566"/>
          </a:xfrm>
        </p:spPr>
        <p:txBody>
          <a:bodyPr/>
          <a:lstStyle>
            <a:lvl1pPr>
              <a:defRPr sz="28041"/>
            </a:lvl1pPr>
            <a:lvl2pPr>
              <a:defRPr sz="23718"/>
            </a:lvl2pPr>
            <a:lvl3pPr>
              <a:defRPr sz="19408"/>
            </a:lvl3pPr>
            <a:lvl4pPr>
              <a:defRPr sz="17259"/>
            </a:lvl4pPr>
            <a:lvl5pPr>
              <a:defRPr sz="17259"/>
            </a:lvl5pPr>
            <a:lvl6pPr>
              <a:defRPr sz="17259"/>
            </a:lvl6pPr>
            <a:lvl7pPr>
              <a:defRPr sz="17259"/>
            </a:lvl7pPr>
            <a:lvl8pPr>
              <a:defRPr sz="17259"/>
            </a:lvl8pPr>
            <a:lvl9pPr>
              <a:defRPr sz="172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31" y="2104829"/>
            <a:ext cx="3309142" cy="6880228"/>
          </a:xfrm>
        </p:spPr>
        <p:txBody>
          <a:bodyPr/>
          <a:lstStyle>
            <a:lvl1pPr marL="0" indent="0">
              <a:buNone/>
              <a:defRPr sz="10782"/>
            </a:lvl1pPr>
            <a:lvl2pPr marL="3650285" indent="0">
              <a:buNone/>
              <a:defRPr sz="8625"/>
            </a:lvl2pPr>
            <a:lvl3pPr marL="7300608" indent="0">
              <a:buNone/>
              <a:defRPr sz="6468"/>
            </a:lvl3pPr>
            <a:lvl4pPr marL="10950897" indent="0">
              <a:buNone/>
              <a:defRPr sz="6468"/>
            </a:lvl4pPr>
            <a:lvl5pPr marL="14601188" indent="0">
              <a:buNone/>
              <a:defRPr sz="6468"/>
            </a:lvl5pPr>
            <a:lvl6pPr marL="18251512" indent="0">
              <a:buNone/>
              <a:defRPr sz="6468"/>
            </a:lvl6pPr>
            <a:lvl7pPr marL="21901803" indent="0">
              <a:buNone/>
              <a:defRPr sz="6468"/>
            </a:lvl7pPr>
            <a:lvl8pPr marL="25552131" indent="0">
              <a:buNone/>
              <a:defRPr sz="6468"/>
            </a:lvl8pPr>
            <a:lvl9pPr marL="29202440" indent="0">
              <a:buNone/>
              <a:defRPr sz="64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20" y="7040902"/>
            <a:ext cx="6035040" cy="831212"/>
          </a:xfrm>
        </p:spPr>
        <p:txBody>
          <a:bodyPr anchor="b"/>
          <a:lstStyle>
            <a:lvl1pPr algn="l">
              <a:defRPr sz="1725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20" y="898740"/>
            <a:ext cx="6035040" cy="6035040"/>
          </a:xfrm>
        </p:spPr>
        <p:txBody>
          <a:bodyPr/>
          <a:lstStyle>
            <a:lvl1pPr marL="0" indent="0">
              <a:buNone/>
              <a:defRPr sz="28041"/>
            </a:lvl1pPr>
            <a:lvl2pPr marL="3650285" indent="0">
              <a:buNone/>
              <a:defRPr sz="23718"/>
            </a:lvl2pPr>
            <a:lvl3pPr marL="7300608" indent="0">
              <a:buNone/>
              <a:defRPr sz="19408"/>
            </a:lvl3pPr>
            <a:lvl4pPr marL="10950897" indent="0">
              <a:buNone/>
              <a:defRPr sz="17259"/>
            </a:lvl4pPr>
            <a:lvl5pPr marL="14601188" indent="0">
              <a:buNone/>
              <a:defRPr sz="17259"/>
            </a:lvl5pPr>
            <a:lvl6pPr marL="18251512" indent="0">
              <a:buNone/>
              <a:defRPr sz="17259"/>
            </a:lvl6pPr>
            <a:lvl7pPr marL="21901803" indent="0">
              <a:buNone/>
              <a:defRPr sz="17259"/>
            </a:lvl7pPr>
            <a:lvl8pPr marL="25552131" indent="0">
              <a:buNone/>
              <a:defRPr sz="17259"/>
            </a:lvl8pPr>
            <a:lvl9pPr marL="29202440" indent="0">
              <a:buNone/>
              <a:defRPr sz="1725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20" y="7872110"/>
            <a:ext cx="6035040" cy="1180468"/>
          </a:xfrm>
        </p:spPr>
        <p:txBody>
          <a:bodyPr/>
          <a:lstStyle>
            <a:lvl1pPr marL="0" indent="0">
              <a:buNone/>
              <a:defRPr sz="10782"/>
            </a:lvl1pPr>
            <a:lvl2pPr marL="3650285" indent="0">
              <a:buNone/>
              <a:defRPr sz="8625"/>
            </a:lvl2pPr>
            <a:lvl3pPr marL="7300608" indent="0">
              <a:buNone/>
              <a:defRPr sz="6468"/>
            </a:lvl3pPr>
            <a:lvl4pPr marL="10950897" indent="0">
              <a:buNone/>
              <a:defRPr sz="6468"/>
            </a:lvl4pPr>
            <a:lvl5pPr marL="14601188" indent="0">
              <a:buNone/>
              <a:defRPr sz="6468"/>
            </a:lvl5pPr>
            <a:lvl6pPr marL="18251512" indent="0">
              <a:buNone/>
              <a:defRPr sz="6468"/>
            </a:lvl6pPr>
            <a:lvl7pPr marL="21901803" indent="0">
              <a:buNone/>
              <a:defRPr sz="6468"/>
            </a:lvl7pPr>
            <a:lvl8pPr marL="25552131" indent="0">
              <a:buNone/>
              <a:defRPr sz="6468"/>
            </a:lvl8pPr>
            <a:lvl9pPr marL="29202440" indent="0">
              <a:buNone/>
              <a:defRPr sz="64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32" y="402813"/>
            <a:ext cx="9052561" cy="16764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32" y="2346986"/>
            <a:ext cx="9052561" cy="6638079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322661"/>
            <a:ext cx="2346960" cy="535516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8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6" y="9322661"/>
            <a:ext cx="3185161" cy="535516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8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9322661"/>
            <a:ext cx="2346960" cy="535516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8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0285" rtl="0" eaLnBrk="1" latinLnBrk="0" hangingPunct="1">
        <a:spcBef>
          <a:spcPct val="0"/>
        </a:spcBef>
        <a:buNone/>
        <a:defRPr sz="3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37714" indent="-2737714" algn="l" defTabSz="3650285" rtl="0" eaLnBrk="1" latinLnBrk="0" hangingPunct="1">
        <a:spcBef>
          <a:spcPct val="20000"/>
        </a:spcBef>
        <a:buFont typeface="Arial"/>
        <a:buChar char="•"/>
        <a:defRPr sz="28041" kern="1200">
          <a:solidFill>
            <a:schemeClr val="tx1"/>
          </a:solidFill>
          <a:latin typeface="+mn-lt"/>
          <a:ea typeface="+mn-ea"/>
          <a:cs typeface="+mn-cs"/>
        </a:defRPr>
      </a:lvl1pPr>
      <a:lvl2pPr marL="5931750" indent="-2281426" algn="l" defTabSz="3650285" rtl="0" eaLnBrk="1" latinLnBrk="0" hangingPunct="1">
        <a:spcBef>
          <a:spcPct val="20000"/>
        </a:spcBef>
        <a:buFont typeface="Arial"/>
        <a:buChar char="–"/>
        <a:defRPr sz="23718" kern="1200">
          <a:solidFill>
            <a:schemeClr val="tx1"/>
          </a:solidFill>
          <a:latin typeface="+mn-lt"/>
          <a:ea typeface="+mn-ea"/>
          <a:cs typeface="+mn-cs"/>
        </a:defRPr>
      </a:lvl2pPr>
      <a:lvl3pPr marL="9125760" indent="-1825129" algn="l" defTabSz="3650285" rtl="0" eaLnBrk="1" latinLnBrk="0" hangingPunct="1">
        <a:spcBef>
          <a:spcPct val="20000"/>
        </a:spcBef>
        <a:buFont typeface="Arial"/>
        <a:buChar char="•"/>
        <a:defRPr sz="19408" kern="1200">
          <a:solidFill>
            <a:schemeClr val="tx1"/>
          </a:solidFill>
          <a:latin typeface="+mn-lt"/>
          <a:ea typeface="+mn-ea"/>
          <a:cs typeface="+mn-cs"/>
        </a:defRPr>
      </a:lvl3pPr>
      <a:lvl4pPr marL="12776044" indent="-1825129" algn="l" defTabSz="3650285" rtl="0" eaLnBrk="1" latinLnBrk="0" hangingPunct="1">
        <a:spcBef>
          <a:spcPct val="20000"/>
        </a:spcBef>
        <a:buFont typeface="Arial"/>
        <a:buChar char="–"/>
        <a:defRPr sz="17259" kern="1200">
          <a:solidFill>
            <a:schemeClr val="tx1"/>
          </a:solidFill>
          <a:latin typeface="+mn-lt"/>
          <a:ea typeface="+mn-ea"/>
          <a:cs typeface="+mn-cs"/>
        </a:defRPr>
      </a:lvl4pPr>
      <a:lvl5pPr marL="16426368" indent="-1825129" algn="l" defTabSz="3650285" rtl="0" eaLnBrk="1" latinLnBrk="0" hangingPunct="1">
        <a:spcBef>
          <a:spcPct val="20000"/>
        </a:spcBef>
        <a:buFont typeface="Arial"/>
        <a:buChar char="»"/>
        <a:defRPr sz="17259" kern="1200">
          <a:solidFill>
            <a:schemeClr val="tx1"/>
          </a:solidFill>
          <a:latin typeface="+mn-lt"/>
          <a:ea typeface="+mn-ea"/>
          <a:cs typeface="+mn-cs"/>
        </a:defRPr>
      </a:lvl5pPr>
      <a:lvl6pPr marL="20076680" indent="-1825129" algn="l" defTabSz="3650285" rtl="0" eaLnBrk="1" latinLnBrk="0" hangingPunct="1">
        <a:spcBef>
          <a:spcPct val="20000"/>
        </a:spcBef>
        <a:buFont typeface="Arial"/>
        <a:buChar char="•"/>
        <a:defRPr sz="17259" kern="1200">
          <a:solidFill>
            <a:schemeClr val="tx1"/>
          </a:solidFill>
          <a:latin typeface="+mn-lt"/>
          <a:ea typeface="+mn-ea"/>
          <a:cs typeface="+mn-cs"/>
        </a:defRPr>
      </a:lvl6pPr>
      <a:lvl7pPr marL="23726990" indent="-1825129" algn="l" defTabSz="3650285" rtl="0" eaLnBrk="1" latinLnBrk="0" hangingPunct="1">
        <a:spcBef>
          <a:spcPct val="20000"/>
        </a:spcBef>
        <a:buFont typeface="Arial"/>
        <a:buChar char="•"/>
        <a:defRPr sz="17259" kern="1200">
          <a:solidFill>
            <a:schemeClr val="tx1"/>
          </a:solidFill>
          <a:latin typeface="+mn-lt"/>
          <a:ea typeface="+mn-ea"/>
          <a:cs typeface="+mn-cs"/>
        </a:defRPr>
      </a:lvl7pPr>
      <a:lvl8pPr marL="27377270" indent="-1825129" algn="l" defTabSz="3650285" rtl="0" eaLnBrk="1" latinLnBrk="0" hangingPunct="1">
        <a:spcBef>
          <a:spcPct val="20000"/>
        </a:spcBef>
        <a:buFont typeface="Arial"/>
        <a:buChar char="•"/>
        <a:defRPr sz="17259" kern="1200">
          <a:solidFill>
            <a:schemeClr val="tx1"/>
          </a:solidFill>
          <a:latin typeface="+mn-lt"/>
          <a:ea typeface="+mn-ea"/>
          <a:cs typeface="+mn-cs"/>
        </a:defRPr>
      </a:lvl8pPr>
      <a:lvl9pPr marL="31027593" indent="-1825129" algn="l" defTabSz="3650285" rtl="0" eaLnBrk="1" latinLnBrk="0" hangingPunct="1">
        <a:spcBef>
          <a:spcPct val="20000"/>
        </a:spcBef>
        <a:buFont typeface="Arial"/>
        <a:buChar char="•"/>
        <a:defRPr sz="172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0285" rtl="0" eaLnBrk="1" latinLnBrk="0" hangingPunct="1">
        <a:defRPr sz="15095" kern="1200">
          <a:solidFill>
            <a:schemeClr val="tx1"/>
          </a:solidFill>
          <a:latin typeface="+mn-lt"/>
          <a:ea typeface="+mn-ea"/>
          <a:cs typeface="+mn-cs"/>
        </a:defRPr>
      </a:lvl1pPr>
      <a:lvl2pPr marL="3650285" algn="l" defTabSz="3650285" rtl="0" eaLnBrk="1" latinLnBrk="0" hangingPunct="1">
        <a:defRPr sz="15095" kern="1200">
          <a:solidFill>
            <a:schemeClr val="tx1"/>
          </a:solidFill>
          <a:latin typeface="+mn-lt"/>
          <a:ea typeface="+mn-ea"/>
          <a:cs typeface="+mn-cs"/>
        </a:defRPr>
      </a:lvl2pPr>
      <a:lvl3pPr marL="7300608" algn="l" defTabSz="3650285" rtl="0" eaLnBrk="1" latinLnBrk="0" hangingPunct="1">
        <a:defRPr sz="15095" kern="1200">
          <a:solidFill>
            <a:schemeClr val="tx1"/>
          </a:solidFill>
          <a:latin typeface="+mn-lt"/>
          <a:ea typeface="+mn-ea"/>
          <a:cs typeface="+mn-cs"/>
        </a:defRPr>
      </a:lvl3pPr>
      <a:lvl4pPr marL="10950897" algn="l" defTabSz="3650285" rtl="0" eaLnBrk="1" latinLnBrk="0" hangingPunct="1">
        <a:defRPr sz="15095" kern="1200">
          <a:solidFill>
            <a:schemeClr val="tx1"/>
          </a:solidFill>
          <a:latin typeface="+mn-lt"/>
          <a:ea typeface="+mn-ea"/>
          <a:cs typeface="+mn-cs"/>
        </a:defRPr>
      </a:lvl4pPr>
      <a:lvl5pPr marL="14601188" algn="l" defTabSz="3650285" rtl="0" eaLnBrk="1" latinLnBrk="0" hangingPunct="1">
        <a:defRPr sz="15095" kern="1200">
          <a:solidFill>
            <a:schemeClr val="tx1"/>
          </a:solidFill>
          <a:latin typeface="+mn-lt"/>
          <a:ea typeface="+mn-ea"/>
          <a:cs typeface="+mn-cs"/>
        </a:defRPr>
      </a:lvl5pPr>
      <a:lvl6pPr marL="18251512" algn="l" defTabSz="3650285" rtl="0" eaLnBrk="1" latinLnBrk="0" hangingPunct="1">
        <a:defRPr sz="15095" kern="1200">
          <a:solidFill>
            <a:schemeClr val="tx1"/>
          </a:solidFill>
          <a:latin typeface="+mn-lt"/>
          <a:ea typeface="+mn-ea"/>
          <a:cs typeface="+mn-cs"/>
        </a:defRPr>
      </a:lvl6pPr>
      <a:lvl7pPr marL="21901803" algn="l" defTabSz="3650285" rtl="0" eaLnBrk="1" latinLnBrk="0" hangingPunct="1">
        <a:defRPr sz="15095" kern="1200">
          <a:solidFill>
            <a:schemeClr val="tx1"/>
          </a:solidFill>
          <a:latin typeface="+mn-lt"/>
          <a:ea typeface="+mn-ea"/>
          <a:cs typeface="+mn-cs"/>
        </a:defRPr>
      </a:lvl7pPr>
      <a:lvl8pPr marL="25552131" algn="l" defTabSz="3650285" rtl="0" eaLnBrk="1" latinLnBrk="0" hangingPunct="1">
        <a:defRPr sz="15095" kern="1200">
          <a:solidFill>
            <a:schemeClr val="tx1"/>
          </a:solidFill>
          <a:latin typeface="+mn-lt"/>
          <a:ea typeface="+mn-ea"/>
          <a:cs typeface="+mn-cs"/>
        </a:defRPr>
      </a:lvl8pPr>
      <a:lvl9pPr marL="29202440" algn="l" defTabSz="3650285" rtl="0" eaLnBrk="1" latinLnBrk="0" hangingPunct="1">
        <a:defRPr sz="150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1EE99ED7-F27D-2D4F-B127-9E1352DEE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7" y="34957"/>
            <a:ext cx="4965192" cy="99303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A7F9B7D-BA11-A548-89C8-99ED6C3C0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023" y="48986"/>
            <a:ext cx="4948128" cy="659750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E6E7F70-4C7C-9F40-98A1-A2A0E86E2D01}"/>
              </a:ext>
            </a:extLst>
          </p:cNvPr>
          <p:cNvSpPr/>
          <p:nvPr/>
        </p:nvSpPr>
        <p:spPr>
          <a:xfrm>
            <a:off x="-66459" y="1"/>
            <a:ext cx="503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782FEC-F74B-D94D-AA76-B3C48A432D78}"/>
              </a:ext>
            </a:extLst>
          </p:cNvPr>
          <p:cNvSpPr/>
          <p:nvPr/>
        </p:nvSpPr>
        <p:spPr>
          <a:xfrm>
            <a:off x="4962741" y="0"/>
            <a:ext cx="503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77</cp:revision>
  <cp:lastPrinted>2020-04-10T10:06:00Z</cp:lastPrinted>
  <dcterms:created xsi:type="dcterms:W3CDTF">2017-02-21T13:00:32Z</dcterms:created>
  <dcterms:modified xsi:type="dcterms:W3CDTF">2020-09-01T18:01:35Z</dcterms:modified>
</cp:coreProperties>
</file>