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058400" cy="7315200"/>
  <p:notesSz cx="6858000" cy="9144000"/>
  <p:defaultTextStyle>
    <a:defPPr>
      <a:defRPr lang="en-US"/>
    </a:defPPr>
    <a:lvl1pPr marL="0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1pPr>
    <a:lvl2pPr marL="187478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2pPr>
    <a:lvl3pPr marL="374958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3pPr>
    <a:lvl4pPr marL="562435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4pPr>
    <a:lvl5pPr marL="749913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5pPr>
    <a:lvl6pPr marL="937393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6pPr>
    <a:lvl7pPr marL="1124871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7pPr>
    <a:lvl8pPr marL="1312351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8pPr>
    <a:lvl9pPr marL="1499829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6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6235" autoAdjust="0"/>
  </p:normalViewPr>
  <p:slideViewPr>
    <p:cSldViewPr snapToGrid="0" snapToObjects="1">
      <p:cViewPr>
        <p:scale>
          <a:sx n="91" d="100"/>
          <a:sy n="91" d="100"/>
        </p:scale>
        <p:origin x="3408" y="1296"/>
      </p:cViewPr>
      <p:guideLst>
        <p:guide orient="horz" pos="2306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90" y="2272470"/>
            <a:ext cx="8549639" cy="1568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72" y="4145291"/>
            <a:ext cx="7040881" cy="18694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0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1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1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21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52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83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13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44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2" y="292960"/>
            <a:ext cx="2263140" cy="62416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6" y="292960"/>
            <a:ext cx="6621780" cy="62416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57" y="4700710"/>
            <a:ext cx="8549639" cy="1452886"/>
          </a:xfrm>
        </p:spPr>
        <p:txBody>
          <a:bodyPr anchor="t"/>
          <a:lstStyle>
            <a:lvl1pPr algn="l">
              <a:defRPr sz="1710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57" y="3100507"/>
            <a:ext cx="8549639" cy="1600200"/>
          </a:xfrm>
        </p:spPr>
        <p:txBody>
          <a:bodyPr anchor="b"/>
          <a:lstStyle>
            <a:lvl1pPr marL="0" indent="0">
              <a:buNone/>
              <a:defRPr sz="9128">
                <a:solidFill>
                  <a:schemeClr val="tx1">
                    <a:tint val="75000"/>
                  </a:schemeClr>
                </a:solidFill>
              </a:defRPr>
            </a:lvl1pPr>
            <a:lvl2pPr marL="1930493" indent="0">
              <a:buNone/>
              <a:defRPr sz="7984">
                <a:solidFill>
                  <a:schemeClr val="tx1">
                    <a:tint val="75000"/>
                  </a:schemeClr>
                </a:solidFill>
              </a:defRPr>
            </a:lvl2pPr>
            <a:lvl3pPr marL="3861008" indent="0">
              <a:buNone/>
              <a:defRPr sz="6840">
                <a:solidFill>
                  <a:schemeClr val="tx1">
                    <a:tint val="75000"/>
                  </a:schemeClr>
                </a:solidFill>
              </a:defRPr>
            </a:lvl3pPr>
            <a:lvl4pPr marL="5791503" indent="0">
              <a:buNone/>
              <a:defRPr sz="5703">
                <a:solidFill>
                  <a:schemeClr val="tx1">
                    <a:tint val="75000"/>
                  </a:schemeClr>
                </a:solidFill>
              </a:defRPr>
            </a:lvl4pPr>
            <a:lvl5pPr marL="7721999" indent="0">
              <a:buNone/>
              <a:defRPr sz="5703">
                <a:solidFill>
                  <a:schemeClr val="tx1">
                    <a:tint val="75000"/>
                  </a:schemeClr>
                </a:solidFill>
              </a:defRPr>
            </a:lvl5pPr>
            <a:lvl6pPr marL="9652513" indent="0">
              <a:buNone/>
              <a:defRPr sz="5703">
                <a:solidFill>
                  <a:schemeClr val="tx1">
                    <a:tint val="75000"/>
                  </a:schemeClr>
                </a:solidFill>
              </a:defRPr>
            </a:lvl6pPr>
            <a:lvl7pPr marL="11583010" indent="0">
              <a:buNone/>
              <a:defRPr sz="5703">
                <a:solidFill>
                  <a:schemeClr val="tx1">
                    <a:tint val="75000"/>
                  </a:schemeClr>
                </a:solidFill>
              </a:defRPr>
            </a:lvl7pPr>
            <a:lvl8pPr marL="13513525" indent="0">
              <a:buNone/>
              <a:defRPr sz="5703">
                <a:solidFill>
                  <a:schemeClr val="tx1">
                    <a:tint val="75000"/>
                  </a:schemeClr>
                </a:solidFill>
              </a:defRPr>
            </a:lvl8pPr>
            <a:lvl9pPr marL="15444032" indent="0">
              <a:buNone/>
              <a:defRPr sz="57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8" y="1706898"/>
            <a:ext cx="4442461" cy="4827695"/>
          </a:xfrm>
        </p:spPr>
        <p:txBody>
          <a:bodyPr/>
          <a:lstStyle>
            <a:lvl1pPr>
              <a:defRPr sz="12543"/>
            </a:lvl1pPr>
            <a:lvl2pPr>
              <a:defRPr sz="10264"/>
            </a:lvl2pPr>
            <a:lvl3pPr>
              <a:defRPr sz="9128"/>
            </a:lvl3pPr>
            <a:lvl4pPr>
              <a:defRPr sz="7984"/>
            </a:lvl4pPr>
            <a:lvl5pPr>
              <a:defRPr sz="7984"/>
            </a:lvl5pPr>
            <a:lvl6pPr>
              <a:defRPr sz="7984"/>
            </a:lvl6pPr>
            <a:lvl7pPr>
              <a:defRPr sz="7984"/>
            </a:lvl7pPr>
            <a:lvl8pPr>
              <a:defRPr sz="7984"/>
            </a:lvl8pPr>
            <a:lvl9pPr>
              <a:defRPr sz="7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31" y="1706898"/>
            <a:ext cx="4442461" cy="4827695"/>
          </a:xfrm>
        </p:spPr>
        <p:txBody>
          <a:bodyPr/>
          <a:lstStyle>
            <a:lvl1pPr>
              <a:defRPr sz="12543"/>
            </a:lvl1pPr>
            <a:lvl2pPr>
              <a:defRPr sz="10264"/>
            </a:lvl2pPr>
            <a:lvl3pPr>
              <a:defRPr sz="9128"/>
            </a:lvl3pPr>
            <a:lvl4pPr>
              <a:defRPr sz="7984"/>
            </a:lvl4pPr>
            <a:lvl5pPr>
              <a:defRPr sz="7984"/>
            </a:lvl5pPr>
            <a:lvl6pPr>
              <a:defRPr sz="7984"/>
            </a:lvl6pPr>
            <a:lvl7pPr>
              <a:defRPr sz="7984"/>
            </a:lvl7pPr>
            <a:lvl8pPr>
              <a:defRPr sz="7984"/>
            </a:lvl8pPr>
            <a:lvl9pPr>
              <a:defRPr sz="7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35" y="1637467"/>
            <a:ext cx="4444208" cy="682409"/>
          </a:xfrm>
        </p:spPr>
        <p:txBody>
          <a:bodyPr anchor="b"/>
          <a:lstStyle>
            <a:lvl1pPr marL="0" indent="0">
              <a:buNone/>
              <a:defRPr sz="10264" b="1"/>
            </a:lvl1pPr>
            <a:lvl2pPr marL="1930493" indent="0">
              <a:buNone/>
              <a:defRPr sz="9128" b="1"/>
            </a:lvl2pPr>
            <a:lvl3pPr marL="3861008" indent="0">
              <a:buNone/>
              <a:defRPr sz="7984" b="1"/>
            </a:lvl3pPr>
            <a:lvl4pPr marL="5791503" indent="0">
              <a:buNone/>
              <a:defRPr sz="6840" b="1"/>
            </a:lvl4pPr>
            <a:lvl5pPr marL="7721999" indent="0">
              <a:buNone/>
              <a:defRPr sz="6840" b="1"/>
            </a:lvl5pPr>
            <a:lvl6pPr marL="9652513" indent="0">
              <a:buNone/>
              <a:defRPr sz="6840" b="1"/>
            </a:lvl6pPr>
            <a:lvl7pPr marL="11583010" indent="0">
              <a:buNone/>
              <a:defRPr sz="6840" b="1"/>
            </a:lvl7pPr>
            <a:lvl8pPr marL="13513525" indent="0">
              <a:buNone/>
              <a:defRPr sz="6840" b="1"/>
            </a:lvl8pPr>
            <a:lvl9pPr marL="15444032" indent="0">
              <a:buNone/>
              <a:defRPr sz="6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35" y="2319870"/>
            <a:ext cx="4444208" cy="4214712"/>
          </a:xfrm>
        </p:spPr>
        <p:txBody>
          <a:bodyPr/>
          <a:lstStyle>
            <a:lvl1pPr>
              <a:defRPr sz="10264"/>
            </a:lvl1pPr>
            <a:lvl2pPr>
              <a:defRPr sz="9128"/>
            </a:lvl2pPr>
            <a:lvl3pPr>
              <a:defRPr sz="7984"/>
            </a:lvl3pPr>
            <a:lvl4pPr>
              <a:defRPr sz="6840"/>
            </a:lvl4pPr>
            <a:lvl5pPr>
              <a:defRPr sz="6840"/>
            </a:lvl5pPr>
            <a:lvl6pPr>
              <a:defRPr sz="6840"/>
            </a:lvl6pPr>
            <a:lvl7pPr>
              <a:defRPr sz="6840"/>
            </a:lvl7pPr>
            <a:lvl8pPr>
              <a:defRPr sz="6840"/>
            </a:lvl8pPr>
            <a:lvl9pPr>
              <a:defRPr sz="6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9" y="1637467"/>
            <a:ext cx="4445953" cy="682409"/>
          </a:xfrm>
        </p:spPr>
        <p:txBody>
          <a:bodyPr anchor="b"/>
          <a:lstStyle>
            <a:lvl1pPr marL="0" indent="0">
              <a:buNone/>
              <a:defRPr sz="10264" b="1"/>
            </a:lvl1pPr>
            <a:lvl2pPr marL="1930493" indent="0">
              <a:buNone/>
              <a:defRPr sz="9128" b="1"/>
            </a:lvl2pPr>
            <a:lvl3pPr marL="3861008" indent="0">
              <a:buNone/>
              <a:defRPr sz="7984" b="1"/>
            </a:lvl3pPr>
            <a:lvl4pPr marL="5791503" indent="0">
              <a:buNone/>
              <a:defRPr sz="6840" b="1"/>
            </a:lvl4pPr>
            <a:lvl5pPr marL="7721999" indent="0">
              <a:buNone/>
              <a:defRPr sz="6840" b="1"/>
            </a:lvl5pPr>
            <a:lvl6pPr marL="9652513" indent="0">
              <a:buNone/>
              <a:defRPr sz="6840" b="1"/>
            </a:lvl6pPr>
            <a:lvl7pPr marL="11583010" indent="0">
              <a:buNone/>
              <a:defRPr sz="6840" b="1"/>
            </a:lvl7pPr>
            <a:lvl8pPr marL="13513525" indent="0">
              <a:buNone/>
              <a:defRPr sz="6840" b="1"/>
            </a:lvl8pPr>
            <a:lvl9pPr marL="15444032" indent="0">
              <a:buNone/>
              <a:defRPr sz="6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9" y="2319870"/>
            <a:ext cx="4445953" cy="4214712"/>
          </a:xfrm>
        </p:spPr>
        <p:txBody>
          <a:bodyPr/>
          <a:lstStyle>
            <a:lvl1pPr>
              <a:defRPr sz="10264"/>
            </a:lvl1pPr>
            <a:lvl2pPr>
              <a:defRPr sz="9128"/>
            </a:lvl2pPr>
            <a:lvl3pPr>
              <a:defRPr sz="7984"/>
            </a:lvl3pPr>
            <a:lvl4pPr>
              <a:defRPr sz="6840"/>
            </a:lvl4pPr>
            <a:lvl5pPr>
              <a:defRPr sz="6840"/>
            </a:lvl5pPr>
            <a:lvl6pPr>
              <a:defRPr sz="6840"/>
            </a:lvl6pPr>
            <a:lvl7pPr>
              <a:defRPr sz="6840"/>
            </a:lvl7pPr>
            <a:lvl8pPr>
              <a:defRPr sz="6840"/>
            </a:lvl8pPr>
            <a:lvl9pPr>
              <a:defRPr sz="6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34" y="291266"/>
            <a:ext cx="3309143" cy="1239519"/>
          </a:xfrm>
        </p:spPr>
        <p:txBody>
          <a:bodyPr anchor="b"/>
          <a:lstStyle>
            <a:lvl1pPr algn="l">
              <a:defRPr sz="912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66" y="291266"/>
            <a:ext cx="5622926" cy="6243320"/>
          </a:xfrm>
        </p:spPr>
        <p:txBody>
          <a:bodyPr/>
          <a:lstStyle>
            <a:lvl1pPr>
              <a:defRPr sz="14830"/>
            </a:lvl1pPr>
            <a:lvl2pPr>
              <a:defRPr sz="12543"/>
            </a:lvl2pPr>
            <a:lvl3pPr>
              <a:defRPr sz="10264"/>
            </a:lvl3pPr>
            <a:lvl4pPr>
              <a:defRPr sz="9128"/>
            </a:lvl4pPr>
            <a:lvl5pPr>
              <a:defRPr sz="9128"/>
            </a:lvl5pPr>
            <a:lvl6pPr>
              <a:defRPr sz="9128"/>
            </a:lvl6pPr>
            <a:lvl7pPr>
              <a:defRPr sz="9128"/>
            </a:lvl7pPr>
            <a:lvl8pPr>
              <a:defRPr sz="9128"/>
            </a:lvl8pPr>
            <a:lvl9pPr>
              <a:defRPr sz="91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34" y="1530787"/>
            <a:ext cx="3309143" cy="5003801"/>
          </a:xfrm>
        </p:spPr>
        <p:txBody>
          <a:bodyPr/>
          <a:lstStyle>
            <a:lvl1pPr marL="0" indent="0">
              <a:buNone/>
              <a:defRPr sz="5703"/>
            </a:lvl1pPr>
            <a:lvl2pPr marL="1930493" indent="0">
              <a:buNone/>
              <a:defRPr sz="4562"/>
            </a:lvl2pPr>
            <a:lvl3pPr marL="3861008" indent="0">
              <a:buNone/>
              <a:defRPr sz="3421"/>
            </a:lvl3pPr>
            <a:lvl4pPr marL="5791503" indent="0">
              <a:buNone/>
              <a:defRPr sz="3421"/>
            </a:lvl4pPr>
            <a:lvl5pPr marL="7721999" indent="0">
              <a:buNone/>
              <a:defRPr sz="3421"/>
            </a:lvl5pPr>
            <a:lvl6pPr marL="9652513" indent="0">
              <a:buNone/>
              <a:defRPr sz="3421"/>
            </a:lvl6pPr>
            <a:lvl7pPr marL="11583010" indent="0">
              <a:buNone/>
              <a:defRPr sz="3421"/>
            </a:lvl7pPr>
            <a:lvl8pPr marL="13513525" indent="0">
              <a:buNone/>
              <a:defRPr sz="3421"/>
            </a:lvl8pPr>
            <a:lvl9pPr marL="15444032" indent="0">
              <a:buNone/>
              <a:defRPr sz="34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21" y="5120654"/>
            <a:ext cx="6035040" cy="604520"/>
          </a:xfrm>
        </p:spPr>
        <p:txBody>
          <a:bodyPr anchor="b"/>
          <a:lstStyle>
            <a:lvl1pPr algn="l">
              <a:defRPr sz="912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21" y="653629"/>
            <a:ext cx="6035040" cy="4389120"/>
          </a:xfrm>
        </p:spPr>
        <p:txBody>
          <a:bodyPr/>
          <a:lstStyle>
            <a:lvl1pPr marL="0" indent="0">
              <a:buNone/>
              <a:defRPr sz="14830"/>
            </a:lvl1pPr>
            <a:lvl2pPr marL="1930493" indent="0">
              <a:buNone/>
              <a:defRPr sz="12543"/>
            </a:lvl2pPr>
            <a:lvl3pPr marL="3861008" indent="0">
              <a:buNone/>
              <a:defRPr sz="10264"/>
            </a:lvl3pPr>
            <a:lvl4pPr marL="5791503" indent="0">
              <a:buNone/>
              <a:defRPr sz="9128"/>
            </a:lvl4pPr>
            <a:lvl5pPr marL="7721999" indent="0">
              <a:buNone/>
              <a:defRPr sz="9128"/>
            </a:lvl5pPr>
            <a:lvl6pPr marL="9652513" indent="0">
              <a:buNone/>
              <a:defRPr sz="9128"/>
            </a:lvl6pPr>
            <a:lvl7pPr marL="11583010" indent="0">
              <a:buNone/>
              <a:defRPr sz="9128"/>
            </a:lvl7pPr>
            <a:lvl8pPr marL="13513525" indent="0">
              <a:buNone/>
              <a:defRPr sz="9128"/>
            </a:lvl8pPr>
            <a:lvl9pPr marL="15444032" indent="0">
              <a:buNone/>
              <a:defRPr sz="912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21" y="5725172"/>
            <a:ext cx="6035040" cy="858521"/>
          </a:xfrm>
        </p:spPr>
        <p:txBody>
          <a:bodyPr/>
          <a:lstStyle>
            <a:lvl1pPr marL="0" indent="0">
              <a:buNone/>
              <a:defRPr sz="5703"/>
            </a:lvl1pPr>
            <a:lvl2pPr marL="1930493" indent="0">
              <a:buNone/>
              <a:defRPr sz="4562"/>
            </a:lvl2pPr>
            <a:lvl3pPr marL="3861008" indent="0">
              <a:buNone/>
              <a:defRPr sz="3421"/>
            </a:lvl3pPr>
            <a:lvl4pPr marL="5791503" indent="0">
              <a:buNone/>
              <a:defRPr sz="3421"/>
            </a:lvl4pPr>
            <a:lvl5pPr marL="7721999" indent="0">
              <a:buNone/>
              <a:defRPr sz="3421"/>
            </a:lvl5pPr>
            <a:lvl6pPr marL="9652513" indent="0">
              <a:buNone/>
              <a:defRPr sz="3421"/>
            </a:lvl6pPr>
            <a:lvl7pPr marL="11583010" indent="0">
              <a:buNone/>
              <a:defRPr sz="3421"/>
            </a:lvl7pPr>
            <a:lvl8pPr marL="13513525" indent="0">
              <a:buNone/>
              <a:defRPr sz="3421"/>
            </a:lvl8pPr>
            <a:lvl9pPr marL="15444032" indent="0">
              <a:buNone/>
              <a:defRPr sz="34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32" y="292953"/>
            <a:ext cx="9052561" cy="12192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32" y="1706898"/>
            <a:ext cx="9052561" cy="4827695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18"/>
            <a:ext cx="2346960" cy="389465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45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1" y="6780118"/>
            <a:ext cx="3185162" cy="389465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45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780118"/>
            <a:ext cx="2346960" cy="389465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45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30493" rtl="0" eaLnBrk="1" latinLnBrk="0" hangingPunct="1">
        <a:spcBef>
          <a:spcPct val="0"/>
        </a:spcBef>
        <a:buNone/>
        <a:defRPr sz="182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7870" indent="-1447870" algn="l" defTabSz="1930493" rtl="0" eaLnBrk="1" latinLnBrk="0" hangingPunct="1">
        <a:spcBef>
          <a:spcPct val="20000"/>
        </a:spcBef>
        <a:buFont typeface="Arial"/>
        <a:buChar char="•"/>
        <a:defRPr sz="14830" kern="1200">
          <a:solidFill>
            <a:schemeClr val="tx1"/>
          </a:solidFill>
          <a:latin typeface="+mn-lt"/>
          <a:ea typeface="+mn-ea"/>
          <a:cs typeface="+mn-cs"/>
        </a:defRPr>
      </a:lvl1pPr>
      <a:lvl2pPr marL="3137071" indent="-1206556" algn="l" defTabSz="1930493" rtl="0" eaLnBrk="1" latinLnBrk="0" hangingPunct="1">
        <a:spcBef>
          <a:spcPct val="20000"/>
        </a:spcBef>
        <a:buFont typeface="Arial"/>
        <a:buChar char="–"/>
        <a:defRPr sz="12543" kern="1200">
          <a:solidFill>
            <a:schemeClr val="tx1"/>
          </a:solidFill>
          <a:latin typeface="+mn-lt"/>
          <a:ea typeface="+mn-ea"/>
          <a:cs typeface="+mn-cs"/>
        </a:defRPr>
      </a:lvl2pPr>
      <a:lvl3pPr marL="4826258" indent="-965240" algn="l" defTabSz="1930493" rtl="0" eaLnBrk="1" latinLnBrk="0" hangingPunct="1">
        <a:spcBef>
          <a:spcPct val="20000"/>
        </a:spcBef>
        <a:buFont typeface="Arial"/>
        <a:buChar char="•"/>
        <a:defRPr sz="10264" kern="1200">
          <a:solidFill>
            <a:schemeClr val="tx1"/>
          </a:solidFill>
          <a:latin typeface="+mn-lt"/>
          <a:ea typeface="+mn-ea"/>
          <a:cs typeface="+mn-cs"/>
        </a:defRPr>
      </a:lvl3pPr>
      <a:lvl4pPr marL="6756752" indent="-965240" algn="l" defTabSz="1930493" rtl="0" eaLnBrk="1" latinLnBrk="0" hangingPunct="1">
        <a:spcBef>
          <a:spcPct val="20000"/>
        </a:spcBef>
        <a:buFont typeface="Arial"/>
        <a:buChar char="–"/>
        <a:defRPr sz="9128" kern="1200">
          <a:solidFill>
            <a:schemeClr val="tx1"/>
          </a:solidFill>
          <a:latin typeface="+mn-lt"/>
          <a:ea typeface="+mn-ea"/>
          <a:cs typeface="+mn-cs"/>
        </a:defRPr>
      </a:lvl4pPr>
      <a:lvl5pPr marL="8687267" indent="-965240" algn="l" defTabSz="1930493" rtl="0" eaLnBrk="1" latinLnBrk="0" hangingPunct="1">
        <a:spcBef>
          <a:spcPct val="20000"/>
        </a:spcBef>
        <a:buFont typeface="Arial"/>
        <a:buChar char="»"/>
        <a:defRPr sz="9128" kern="1200">
          <a:solidFill>
            <a:schemeClr val="tx1"/>
          </a:solidFill>
          <a:latin typeface="+mn-lt"/>
          <a:ea typeface="+mn-ea"/>
          <a:cs typeface="+mn-cs"/>
        </a:defRPr>
      </a:lvl5pPr>
      <a:lvl6pPr marL="10617773" indent="-965240" algn="l" defTabSz="1930493" rtl="0" eaLnBrk="1" latinLnBrk="0" hangingPunct="1">
        <a:spcBef>
          <a:spcPct val="20000"/>
        </a:spcBef>
        <a:buFont typeface="Arial"/>
        <a:buChar char="•"/>
        <a:defRPr sz="9128" kern="1200">
          <a:solidFill>
            <a:schemeClr val="tx1"/>
          </a:solidFill>
          <a:latin typeface="+mn-lt"/>
          <a:ea typeface="+mn-ea"/>
          <a:cs typeface="+mn-cs"/>
        </a:defRPr>
      </a:lvl6pPr>
      <a:lvl7pPr marL="12548280" indent="-965240" algn="l" defTabSz="1930493" rtl="0" eaLnBrk="1" latinLnBrk="0" hangingPunct="1">
        <a:spcBef>
          <a:spcPct val="20000"/>
        </a:spcBef>
        <a:buFont typeface="Arial"/>
        <a:buChar char="•"/>
        <a:defRPr sz="9128" kern="1200">
          <a:solidFill>
            <a:schemeClr val="tx1"/>
          </a:solidFill>
          <a:latin typeface="+mn-lt"/>
          <a:ea typeface="+mn-ea"/>
          <a:cs typeface="+mn-cs"/>
        </a:defRPr>
      </a:lvl7pPr>
      <a:lvl8pPr marL="14478770" indent="-965240" algn="l" defTabSz="1930493" rtl="0" eaLnBrk="1" latinLnBrk="0" hangingPunct="1">
        <a:spcBef>
          <a:spcPct val="20000"/>
        </a:spcBef>
        <a:buFont typeface="Arial"/>
        <a:buChar char="•"/>
        <a:defRPr sz="9128" kern="1200">
          <a:solidFill>
            <a:schemeClr val="tx1"/>
          </a:solidFill>
          <a:latin typeface="+mn-lt"/>
          <a:ea typeface="+mn-ea"/>
          <a:cs typeface="+mn-cs"/>
        </a:defRPr>
      </a:lvl8pPr>
      <a:lvl9pPr marL="16409285" indent="-965240" algn="l" defTabSz="1930493" rtl="0" eaLnBrk="1" latinLnBrk="0" hangingPunct="1">
        <a:spcBef>
          <a:spcPct val="20000"/>
        </a:spcBef>
        <a:buFont typeface="Arial"/>
        <a:buChar char="•"/>
        <a:defRPr sz="91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30493" rtl="0" eaLnBrk="1" latinLnBrk="0" hangingPunct="1">
        <a:defRPr sz="7984" kern="1200">
          <a:solidFill>
            <a:schemeClr val="tx1"/>
          </a:solidFill>
          <a:latin typeface="+mn-lt"/>
          <a:ea typeface="+mn-ea"/>
          <a:cs typeface="+mn-cs"/>
        </a:defRPr>
      </a:lvl1pPr>
      <a:lvl2pPr marL="1930493" algn="l" defTabSz="1930493" rtl="0" eaLnBrk="1" latinLnBrk="0" hangingPunct="1">
        <a:defRPr sz="7984" kern="1200">
          <a:solidFill>
            <a:schemeClr val="tx1"/>
          </a:solidFill>
          <a:latin typeface="+mn-lt"/>
          <a:ea typeface="+mn-ea"/>
          <a:cs typeface="+mn-cs"/>
        </a:defRPr>
      </a:lvl2pPr>
      <a:lvl3pPr marL="3861008" algn="l" defTabSz="1930493" rtl="0" eaLnBrk="1" latinLnBrk="0" hangingPunct="1">
        <a:defRPr sz="7984" kern="1200">
          <a:solidFill>
            <a:schemeClr val="tx1"/>
          </a:solidFill>
          <a:latin typeface="+mn-lt"/>
          <a:ea typeface="+mn-ea"/>
          <a:cs typeface="+mn-cs"/>
        </a:defRPr>
      </a:lvl3pPr>
      <a:lvl4pPr marL="5791503" algn="l" defTabSz="1930493" rtl="0" eaLnBrk="1" latinLnBrk="0" hangingPunct="1">
        <a:defRPr sz="7984" kern="1200">
          <a:solidFill>
            <a:schemeClr val="tx1"/>
          </a:solidFill>
          <a:latin typeface="+mn-lt"/>
          <a:ea typeface="+mn-ea"/>
          <a:cs typeface="+mn-cs"/>
        </a:defRPr>
      </a:lvl4pPr>
      <a:lvl5pPr marL="7721999" algn="l" defTabSz="1930493" rtl="0" eaLnBrk="1" latinLnBrk="0" hangingPunct="1">
        <a:defRPr sz="7984" kern="1200">
          <a:solidFill>
            <a:schemeClr val="tx1"/>
          </a:solidFill>
          <a:latin typeface="+mn-lt"/>
          <a:ea typeface="+mn-ea"/>
          <a:cs typeface="+mn-cs"/>
        </a:defRPr>
      </a:lvl5pPr>
      <a:lvl6pPr marL="9652513" algn="l" defTabSz="1930493" rtl="0" eaLnBrk="1" latinLnBrk="0" hangingPunct="1">
        <a:defRPr sz="7984" kern="1200">
          <a:solidFill>
            <a:schemeClr val="tx1"/>
          </a:solidFill>
          <a:latin typeface="+mn-lt"/>
          <a:ea typeface="+mn-ea"/>
          <a:cs typeface="+mn-cs"/>
        </a:defRPr>
      </a:lvl6pPr>
      <a:lvl7pPr marL="11583010" algn="l" defTabSz="1930493" rtl="0" eaLnBrk="1" latinLnBrk="0" hangingPunct="1">
        <a:defRPr sz="7984" kern="1200">
          <a:solidFill>
            <a:schemeClr val="tx1"/>
          </a:solidFill>
          <a:latin typeface="+mn-lt"/>
          <a:ea typeface="+mn-ea"/>
          <a:cs typeface="+mn-cs"/>
        </a:defRPr>
      </a:lvl7pPr>
      <a:lvl8pPr marL="13513525" algn="l" defTabSz="1930493" rtl="0" eaLnBrk="1" latinLnBrk="0" hangingPunct="1">
        <a:defRPr sz="7984" kern="1200">
          <a:solidFill>
            <a:schemeClr val="tx1"/>
          </a:solidFill>
          <a:latin typeface="+mn-lt"/>
          <a:ea typeface="+mn-ea"/>
          <a:cs typeface="+mn-cs"/>
        </a:defRPr>
      </a:lvl8pPr>
      <a:lvl9pPr marL="15444032" algn="l" defTabSz="1930493" rtl="0" eaLnBrk="1" latinLnBrk="0" hangingPunct="1">
        <a:defRPr sz="7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247F2418-95BD-934E-B8B3-A9BD8C7F1AC8}"/>
              </a:ext>
            </a:extLst>
          </p:cNvPr>
          <p:cNvSpPr/>
          <p:nvPr/>
        </p:nvSpPr>
        <p:spPr>
          <a:xfrm>
            <a:off x="0" y="9565"/>
            <a:ext cx="503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FB070903-B974-F04C-B11D-394D1F8ABF82}"/>
              </a:ext>
            </a:extLst>
          </p:cNvPr>
          <p:cNvSpPr/>
          <p:nvPr/>
        </p:nvSpPr>
        <p:spPr>
          <a:xfrm>
            <a:off x="6267007" y="9564"/>
            <a:ext cx="503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0"/>
            <a:ext cx="3657600" cy="7315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229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94</cp:revision>
  <cp:lastPrinted>2020-04-10T10:06:00Z</cp:lastPrinted>
  <dcterms:created xsi:type="dcterms:W3CDTF">2017-02-21T13:00:32Z</dcterms:created>
  <dcterms:modified xsi:type="dcterms:W3CDTF">2020-10-01T15:40:02Z</dcterms:modified>
</cp:coreProperties>
</file>