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772400" cy="11430000"/>
  <p:notesSz cx="6858000" cy="9144000"/>
  <p:defaultTextStyle>
    <a:defPPr>
      <a:defRPr lang="en-US"/>
    </a:defPPr>
    <a:lvl1pPr marL="0" algn="l" defTabSz="197309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1pPr>
    <a:lvl2pPr marL="197309" algn="l" defTabSz="197309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2pPr>
    <a:lvl3pPr marL="394621" algn="l" defTabSz="197309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3pPr>
    <a:lvl4pPr marL="591929" algn="l" defTabSz="197309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4pPr>
    <a:lvl5pPr marL="789238" algn="l" defTabSz="197309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5pPr>
    <a:lvl6pPr marL="986550" algn="l" defTabSz="197309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6pPr>
    <a:lvl7pPr marL="1183860" algn="l" defTabSz="197309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7pPr>
    <a:lvl8pPr marL="1381171" algn="l" defTabSz="197309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8pPr>
    <a:lvl9pPr marL="1578480" algn="l" defTabSz="197309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23" autoAdjust="0"/>
  </p:normalViewPr>
  <p:slideViewPr>
    <p:cSldViewPr snapToGrid="0" snapToObjects="1">
      <p:cViewPr varScale="1">
        <p:scale>
          <a:sx n="73" d="100"/>
          <a:sy n="73" d="100"/>
        </p:scale>
        <p:origin x="3072" y="200"/>
      </p:cViewPr>
      <p:guideLst>
        <p:guide orient="horz" pos="3604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8" y="3550738"/>
            <a:ext cx="6606540" cy="24500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72" y="6477022"/>
            <a:ext cx="5440681" cy="29209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9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794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691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589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486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383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238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238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1" y="457751"/>
            <a:ext cx="1748790" cy="97525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6" y="457751"/>
            <a:ext cx="5116830" cy="97525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78" y="7344864"/>
            <a:ext cx="6606540" cy="2270133"/>
          </a:xfrm>
        </p:spPr>
        <p:txBody>
          <a:bodyPr anchor="t"/>
          <a:lstStyle>
            <a:lvl1pPr algn="l">
              <a:defRPr sz="6997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78" y="4844539"/>
            <a:ext cx="6606540" cy="2500313"/>
          </a:xfrm>
        </p:spPr>
        <p:txBody>
          <a:bodyPr anchor="b"/>
          <a:lstStyle>
            <a:lvl1pPr marL="0" indent="0">
              <a:buNone/>
              <a:defRPr sz="37341">
                <a:solidFill>
                  <a:schemeClr val="tx1">
                    <a:tint val="75000"/>
                  </a:schemeClr>
                </a:solidFill>
              </a:defRPr>
            </a:lvl1pPr>
            <a:lvl2pPr marL="7897296" indent="0">
              <a:buNone/>
              <a:defRPr sz="32659">
                <a:solidFill>
                  <a:schemeClr val="tx1">
                    <a:tint val="75000"/>
                  </a:schemeClr>
                </a:solidFill>
              </a:defRPr>
            </a:lvl2pPr>
            <a:lvl3pPr marL="15794676" indent="0">
              <a:buNone/>
              <a:defRPr sz="27978">
                <a:solidFill>
                  <a:schemeClr val="tx1">
                    <a:tint val="75000"/>
                  </a:schemeClr>
                </a:solidFill>
              </a:defRPr>
            </a:lvl3pPr>
            <a:lvl4pPr marL="23691981" indent="0">
              <a:buNone/>
              <a:defRPr sz="23327">
                <a:solidFill>
                  <a:schemeClr val="tx1">
                    <a:tint val="75000"/>
                  </a:schemeClr>
                </a:solidFill>
              </a:defRPr>
            </a:lvl4pPr>
            <a:lvl5pPr marL="31589291" indent="0">
              <a:buNone/>
              <a:defRPr sz="23327">
                <a:solidFill>
                  <a:schemeClr val="tx1">
                    <a:tint val="75000"/>
                  </a:schemeClr>
                </a:solidFill>
              </a:defRPr>
            </a:lvl5pPr>
            <a:lvl6pPr marL="39486671" indent="0">
              <a:buNone/>
              <a:defRPr sz="23327">
                <a:solidFill>
                  <a:schemeClr val="tx1">
                    <a:tint val="75000"/>
                  </a:schemeClr>
                </a:solidFill>
              </a:defRPr>
            </a:lvl6pPr>
            <a:lvl7pPr marL="47383982" indent="0">
              <a:buNone/>
              <a:defRPr sz="23327">
                <a:solidFill>
                  <a:schemeClr val="tx1">
                    <a:tint val="75000"/>
                  </a:schemeClr>
                </a:solidFill>
              </a:defRPr>
            </a:lvl7pPr>
            <a:lvl8pPr marL="49238036" indent="0">
              <a:buNone/>
              <a:defRPr sz="23327">
                <a:solidFill>
                  <a:schemeClr val="tx1">
                    <a:tint val="75000"/>
                  </a:schemeClr>
                </a:solidFill>
              </a:defRPr>
            </a:lvl8pPr>
            <a:lvl9pPr marL="49238036" indent="0">
              <a:buNone/>
              <a:defRPr sz="233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34" y="2667032"/>
            <a:ext cx="3432811" cy="7543271"/>
          </a:xfrm>
        </p:spPr>
        <p:txBody>
          <a:bodyPr/>
          <a:lstStyle>
            <a:lvl1pPr>
              <a:defRPr sz="51313"/>
            </a:lvl1pPr>
            <a:lvl2pPr>
              <a:defRPr sz="41990"/>
            </a:lvl2pPr>
            <a:lvl3pPr>
              <a:defRPr sz="37341"/>
            </a:lvl3pPr>
            <a:lvl4pPr>
              <a:defRPr sz="32659"/>
            </a:lvl4pPr>
            <a:lvl5pPr>
              <a:defRPr sz="32659"/>
            </a:lvl5pPr>
            <a:lvl6pPr>
              <a:defRPr sz="32659"/>
            </a:lvl6pPr>
            <a:lvl7pPr>
              <a:defRPr sz="32659"/>
            </a:lvl7pPr>
            <a:lvl8pPr>
              <a:defRPr sz="32659"/>
            </a:lvl8pPr>
            <a:lvl9pPr>
              <a:defRPr sz="326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85" y="2667032"/>
            <a:ext cx="3432811" cy="7543271"/>
          </a:xfrm>
        </p:spPr>
        <p:txBody>
          <a:bodyPr/>
          <a:lstStyle>
            <a:lvl1pPr>
              <a:defRPr sz="51313"/>
            </a:lvl1pPr>
            <a:lvl2pPr>
              <a:defRPr sz="41990"/>
            </a:lvl2pPr>
            <a:lvl3pPr>
              <a:defRPr sz="37341"/>
            </a:lvl3pPr>
            <a:lvl4pPr>
              <a:defRPr sz="32659"/>
            </a:lvl4pPr>
            <a:lvl5pPr>
              <a:defRPr sz="32659"/>
            </a:lvl5pPr>
            <a:lvl6pPr>
              <a:defRPr sz="32659"/>
            </a:lvl6pPr>
            <a:lvl7pPr>
              <a:defRPr sz="32659"/>
            </a:lvl7pPr>
            <a:lvl8pPr>
              <a:defRPr sz="32659"/>
            </a:lvl8pPr>
            <a:lvl9pPr>
              <a:defRPr sz="326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33" y="2558543"/>
            <a:ext cx="3434162" cy="1066267"/>
          </a:xfrm>
        </p:spPr>
        <p:txBody>
          <a:bodyPr anchor="b"/>
          <a:lstStyle>
            <a:lvl1pPr marL="0" indent="0">
              <a:buNone/>
              <a:defRPr sz="41990" b="1"/>
            </a:lvl1pPr>
            <a:lvl2pPr marL="7897296" indent="0">
              <a:buNone/>
              <a:defRPr sz="37341" b="1"/>
            </a:lvl2pPr>
            <a:lvl3pPr marL="15794676" indent="0">
              <a:buNone/>
              <a:defRPr sz="32659" b="1"/>
            </a:lvl3pPr>
            <a:lvl4pPr marL="23691981" indent="0">
              <a:buNone/>
              <a:defRPr sz="27978" b="1"/>
            </a:lvl4pPr>
            <a:lvl5pPr marL="31589291" indent="0">
              <a:buNone/>
              <a:defRPr sz="27978" b="1"/>
            </a:lvl5pPr>
            <a:lvl6pPr marL="39486671" indent="0">
              <a:buNone/>
              <a:defRPr sz="27978" b="1"/>
            </a:lvl6pPr>
            <a:lvl7pPr marL="47383982" indent="0">
              <a:buNone/>
              <a:defRPr sz="27978" b="1"/>
            </a:lvl7pPr>
            <a:lvl8pPr marL="49238036" indent="0">
              <a:buNone/>
              <a:defRPr sz="27978" b="1"/>
            </a:lvl8pPr>
            <a:lvl9pPr marL="49238036" indent="0">
              <a:buNone/>
              <a:defRPr sz="279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33" y="3624804"/>
            <a:ext cx="3434162" cy="6585483"/>
          </a:xfrm>
        </p:spPr>
        <p:txBody>
          <a:bodyPr/>
          <a:lstStyle>
            <a:lvl1pPr>
              <a:defRPr sz="41990"/>
            </a:lvl1pPr>
            <a:lvl2pPr>
              <a:defRPr sz="37341"/>
            </a:lvl2pPr>
            <a:lvl3pPr>
              <a:defRPr sz="32659"/>
            </a:lvl3pPr>
            <a:lvl4pPr>
              <a:defRPr sz="27978"/>
            </a:lvl4pPr>
            <a:lvl5pPr>
              <a:defRPr sz="27978"/>
            </a:lvl5pPr>
            <a:lvl6pPr>
              <a:defRPr sz="27978"/>
            </a:lvl6pPr>
            <a:lvl7pPr>
              <a:defRPr sz="27978"/>
            </a:lvl7pPr>
            <a:lvl8pPr>
              <a:defRPr sz="27978"/>
            </a:lvl8pPr>
            <a:lvl9pPr>
              <a:defRPr sz="279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81" y="2558543"/>
            <a:ext cx="3435510" cy="1066267"/>
          </a:xfrm>
        </p:spPr>
        <p:txBody>
          <a:bodyPr anchor="b"/>
          <a:lstStyle>
            <a:lvl1pPr marL="0" indent="0">
              <a:buNone/>
              <a:defRPr sz="41990" b="1"/>
            </a:lvl1pPr>
            <a:lvl2pPr marL="7897296" indent="0">
              <a:buNone/>
              <a:defRPr sz="37341" b="1"/>
            </a:lvl2pPr>
            <a:lvl3pPr marL="15794676" indent="0">
              <a:buNone/>
              <a:defRPr sz="32659" b="1"/>
            </a:lvl3pPr>
            <a:lvl4pPr marL="23691981" indent="0">
              <a:buNone/>
              <a:defRPr sz="27978" b="1"/>
            </a:lvl4pPr>
            <a:lvl5pPr marL="31589291" indent="0">
              <a:buNone/>
              <a:defRPr sz="27978" b="1"/>
            </a:lvl5pPr>
            <a:lvl6pPr marL="39486671" indent="0">
              <a:buNone/>
              <a:defRPr sz="27978" b="1"/>
            </a:lvl6pPr>
            <a:lvl7pPr marL="47383982" indent="0">
              <a:buNone/>
              <a:defRPr sz="27978" b="1"/>
            </a:lvl7pPr>
            <a:lvl8pPr marL="49238036" indent="0">
              <a:buNone/>
              <a:defRPr sz="27978" b="1"/>
            </a:lvl8pPr>
            <a:lvl9pPr marL="49238036" indent="0">
              <a:buNone/>
              <a:defRPr sz="279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81" y="3624804"/>
            <a:ext cx="3435510" cy="6585483"/>
          </a:xfrm>
        </p:spPr>
        <p:txBody>
          <a:bodyPr/>
          <a:lstStyle>
            <a:lvl1pPr>
              <a:defRPr sz="41990"/>
            </a:lvl1pPr>
            <a:lvl2pPr>
              <a:defRPr sz="37341"/>
            </a:lvl2pPr>
            <a:lvl3pPr>
              <a:defRPr sz="32659"/>
            </a:lvl3pPr>
            <a:lvl4pPr>
              <a:defRPr sz="27978"/>
            </a:lvl4pPr>
            <a:lvl5pPr>
              <a:defRPr sz="27978"/>
            </a:lvl5pPr>
            <a:lvl6pPr>
              <a:defRPr sz="27978"/>
            </a:lvl6pPr>
            <a:lvl7pPr>
              <a:defRPr sz="27978"/>
            </a:lvl7pPr>
            <a:lvl8pPr>
              <a:defRPr sz="27978"/>
            </a:lvl8pPr>
            <a:lvl9pPr>
              <a:defRPr sz="279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31" y="455109"/>
            <a:ext cx="2557064" cy="1936746"/>
          </a:xfrm>
        </p:spPr>
        <p:txBody>
          <a:bodyPr anchor="b"/>
          <a:lstStyle>
            <a:lvl1pPr algn="l">
              <a:defRPr sz="3734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803" y="455107"/>
            <a:ext cx="4344988" cy="9755188"/>
          </a:xfrm>
        </p:spPr>
        <p:txBody>
          <a:bodyPr/>
          <a:lstStyle>
            <a:lvl1pPr>
              <a:defRPr sz="60665"/>
            </a:lvl1pPr>
            <a:lvl2pPr>
              <a:defRPr sz="51313"/>
            </a:lvl2pPr>
            <a:lvl3pPr>
              <a:defRPr sz="41990"/>
            </a:lvl3pPr>
            <a:lvl4pPr>
              <a:defRPr sz="37341"/>
            </a:lvl4pPr>
            <a:lvl5pPr>
              <a:defRPr sz="37341"/>
            </a:lvl5pPr>
            <a:lvl6pPr>
              <a:defRPr sz="37341"/>
            </a:lvl6pPr>
            <a:lvl7pPr>
              <a:defRPr sz="37341"/>
            </a:lvl7pPr>
            <a:lvl8pPr>
              <a:defRPr sz="37341"/>
            </a:lvl8pPr>
            <a:lvl9pPr>
              <a:defRPr sz="373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31" y="2391851"/>
            <a:ext cx="2557064" cy="7818441"/>
          </a:xfrm>
        </p:spPr>
        <p:txBody>
          <a:bodyPr/>
          <a:lstStyle>
            <a:lvl1pPr marL="0" indent="0">
              <a:buNone/>
              <a:defRPr sz="23327"/>
            </a:lvl1pPr>
            <a:lvl2pPr marL="7897296" indent="0">
              <a:buNone/>
              <a:defRPr sz="18659"/>
            </a:lvl2pPr>
            <a:lvl3pPr marL="15794676" indent="0">
              <a:buNone/>
              <a:defRPr sz="13994"/>
            </a:lvl3pPr>
            <a:lvl4pPr marL="23691981" indent="0">
              <a:buNone/>
              <a:defRPr sz="13994"/>
            </a:lvl4pPr>
            <a:lvl5pPr marL="31589291" indent="0">
              <a:buNone/>
              <a:defRPr sz="13994"/>
            </a:lvl5pPr>
            <a:lvl6pPr marL="39486671" indent="0">
              <a:buNone/>
              <a:defRPr sz="13994"/>
            </a:lvl6pPr>
            <a:lvl7pPr marL="47383982" indent="0">
              <a:buNone/>
              <a:defRPr sz="13994"/>
            </a:lvl7pPr>
            <a:lvl8pPr marL="49238036" indent="0">
              <a:buNone/>
              <a:defRPr sz="13994"/>
            </a:lvl8pPr>
            <a:lvl9pPr marL="49238036" indent="0">
              <a:buNone/>
              <a:defRPr sz="139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7" y="8001025"/>
            <a:ext cx="4663440" cy="944559"/>
          </a:xfrm>
        </p:spPr>
        <p:txBody>
          <a:bodyPr anchor="b"/>
          <a:lstStyle>
            <a:lvl1pPr algn="l">
              <a:defRPr sz="3734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7" y="1021296"/>
            <a:ext cx="4663440" cy="6858000"/>
          </a:xfrm>
        </p:spPr>
        <p:txBody>
          <a:bodyPr/>
          <a:lstStyle>
            <a:lvl1pPr marL="0" indent="0">
              <a:buNone/>
              <a:defRPr sz="60665"/>
            </a:lvl1pPr>
            <a:lvl2pPr marL="7897296" indent="0">
              <a:buNone/>
              <a:defRPr sz="51313"/>
            </a:lvl2pPr>
            <a:lvl3pPr marL="15794676" indent="0">
              <a:buNone/>
              <a:defRPr sz="41990"/>
            </a:lvl3pPr>
            <a:lvl4pPr marL="23691981" indent="0">
              <a:buNone/>
              <a:defRPr sz="37341"/>
            </a:lvl4pPr>
            <a:lvl5pPr marL="31589291" indent="0">
              <a:buNone/>
              <a:defRPr sz="37341"/>
            </a:lvl5pPr>
            <a:lvl6pPr marL="39486671" indent="0">
              <a:buNone/>
              <a:defRPr sz="37341"/>
            </a:lvl6pPr>
            <a:lvl7pPr marL="47383982" indent="0">
              <a:buNone/>
              <a:defRPr sz="37341"/>
            </a:lvl7pPr>
            <a:lvl8pPr marL="49238036" indent="0">
              <a:buNone/>
              <a:defRPr sz="37341"/>
            </a:lvl8pPr>
            <a:lvl9pPr marL="49238036" indent="0">
              <a:buNone/>
              <a:defRPr sz="3734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7" y="8945581"/>
            <a:ext cx="4663440" cy="1341441"/>
          </a:xfrm>
        </p:spPr>
        <p:txBody>
          <a:bodyPr/>
          <a:lstStyle>
            <a:lvl1pPr marL="0" indent="0">
              <a:buNone/>
              <a:defRPr sz="23327"/>
            </a:lvl1pPr>
            <a:lvl2pPr marL="7897296" indent="0">
              <a:buNone/>
              <a:defRPr sz="18659"/>
            </a:lvl2pPr>
            <a:lvl3pPr marL="15794676" indent="0">
              <a:buNone/>
              <a:defRPr sz="13994"/>
            </a:lvl3pPr>
            <a:lvl4pPr marL="23691981" indent="0">
              <a:buNone/>
              <a:defRPr sz="13994"/>
            </a:lvl4pPr>
            <a:lvl5pPr marL="31589291" indent="0">
              <a:buNone/>
              <a:defRPr sz="13994"/>
            </a:lvl5pPr>
            <a:lvl6pPr marL="39486671" indent="0">
              <a:buNone/>
              <a:defRPr sz="13994"/>
            </a:lvl6pPr>
            <a:lvl7pPr marL="47383982" indent="0">
              <a:buNone/>
              <a:defRPr sz="13994"/>
            </a:lvl7pPr>
            <a:lvl8pPr marL="49238036" indent="0">
              <a:buNone/>
              <a:defRPr sz="13994"/>
            </a:lvl8pPr>
            <a:lvl9pPr marL="49238036" indent="0">
              <a:buNone/>
              <a:defRPr sz="139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32" y="457742"/>
            <a:ext cx="6995161" cy="19050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32" y="2667032"/>
            <a:ext cx="6995161" cy="7543271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10593934"/>
            <a:ext cx="1813560" cy="608541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186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7" y="10593934"/>
            <a:ext cx="2461261" cy="608541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186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10593934"/>
            <a:ext cx="1813560" cy="608541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186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97296" rtl="0" eaLnBrk="1" latinLnBrk="0" hangingPunct="1">
        <a:spcBef>
          <a:spcPct val="0"/>
        </a:spcBef>
        <a:buNone/>
        <a:defRPr sz="7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22974" indent="-5922974" algn="l" defTabSz="7897296" rtl="0" eaLnBrk="1" latinLnBrk="0" hangingPunct="1">
        <a:spcBef>
          <a:spcPct val="20000"/>
        </a:spcBef>
        <a:buFont typeface="Arial"/>
        <a:buChar char="•"/>
        <a:defRPr sz="60665" kern="1200">
          <a:solidFill>
            <a:schemeClr val="tx1"/>
          </a:solidFill>
          <a:latin typeface="+mn-lt"/>
          <a:ea typeface="+mn-ea"/>
          <a:cs typeface="+mn-cs"/>
        </a:defRPr>
      </a:lvl1pPr>
      <a:lvl2pPr marL="12833188" indent="-4935806" algn="l" defTabSz="7897296" rtl="0" eaLnBrk="1" latinLnBrk="0" hangingPunct="1">
        <a:spcBef>
          <a:spcPct val="20000"/>
        </a:spcBef>
        <a:buFont typeface="Arial"/>
        <a:buChar char="–"/>
        <a:defRPr sz="51313" kern="1200">
          <a:solidFill>
            <a:schemeClr val="tx1"/>
          </a:solidFill>
          <a:latin typeface="+mn-lt"/>
          <a:ea typeface="+mn-ea"/>
          <a:cs typeface="+mn-cs"/>
        </a:defRPr>
      </a:lvl2pPr>
      <a:lvl3pPr marL="19743344" indent="-3948620" algn="l" defTabSz="7897296" rtl="0" eaLnBrk="1" latinLnBrk="0" hangingPunct="1">
        <a:spcBef>
          <a:spcPct val="20000"/>
        </a:spcBef>
        <a:buFont typeface="Arial"/>
        <a:buChar char="•"/>
        <a:defRPr sz="41990" kern="1200">
          <a:solidFill>
            <a:schemeClr val="tx1"/>
          </a:solidFill>
          <a:latin typeface="+mn-lt"/>
          <a:ea typeface="+mn-ea"/>
          <a:cs typeface="+mn-cs"/>
        </a:defRPr>
      </a:lvl3pPr>
      <a:lvl4pPr marL="27640638" indent="-3948620" algn="l" defTabSz="7897296" rtl="0" eaLnBrk="1" latinLnBrk="0" hangingPunct="1">
        <a:spcBef>
          <a:spcPct val="20000"/>
        </a:spcBef>
        <a:buFont typeface="Arial"/>
        <a:buChar char="–"/>
        <a:defRPr sz="37341" kern="1200">
          <a:solidFill>
            <a:schemeClr val="tx1"/>
          </a:solidFill>
          <a:latin typeface="+mn-lt"/>
          <a:ea typeface="+mn-ea"/>
          <a:cs typeface="+mn-cs"/>
        </a:defRPr>
      </a:lvl4pPr>
      <a:lvl5pPr marL="35538020" indent="-3948620" algn="l" defTabSz="7897296" rtl="0" eaLnBrk="1" latinLnBrk="0" hangingPunct="1">
        <a:spcBef>
          <a:spcPct val="20000"/>
        </a:spcBef>
        <a:buFont typeface="Arial"/>
        <a:buChar char="»"/>
        <a:defRPr sz="37341" kern="1200">
          <a:solidFill>
            <a:schemeClr val="tx1"/>
          </a:solidFill>
          <a:latin typeface="+mn-lt"/>
          <a:ea typeface="+mn-ea"/>
          <a:cs typeface="+mn-cs"/>
        </a:defRPr>
      </a:lvl5pPr>
      <a:lvl6pPr marL="43435378" indent="-3948620" algn="l" defTabSz="7897296" rtl="0" eaLnBrk="1" latinLnBrk="0" hangingPunct="1">
        <a:spcBef>
          <a:spcPct val="20000"/>
        </a:spcBef>
        <a:buFont typeface="Arial"/>
        <a:buChar char="•"/>
        <a:defRPr sz="37341" kern="1200">
          <a:solidFill>
            <a:schemeClr val="tx1"/>
          </a:solidFill>
          <a:latin typeface="+mn-lt"/>
          <a:ea typeface="+mn-ea"/>
          <a:cs typeface="+mn-cs"/>
        </a:defRPr>
      </a:lvl6pPr>
      <a:lvl7pPr marL="49238036" indent="-3948620" algn="l" defTabSz="7897296" rtl="0" eaLnBrk="1" latinLnBrk="0" hangingPunct="1">
        <a:spcBef>
          <a:spcPct val="20000"/>
        </a:spcBef>
        <a:buFont typeface="Arial"/>
        <a:buChar char="•"/>
        <a:defRPr sz="37341" kern="1200">
          <a:solidFill>
            <a:schemeClr val="tx1"/>
          </a:solidFill>
          <a:latin typeface="+mn-lt"/>
          <a:ea typeface="+mn-ea"/>
          <a:cs typeface="+mn-cs"/>
        </a:defRPr>
      </a:lvl7pPr>
      <a:lvl8pPr marL="49238036" indent="-3948620" algn="l" defTabSz="7897296" rtl="0" eaLnBrk="1" latinLnBrk="0" hangingPunct="1">
        <a:spcBef>
          <a:spcPct val="20000"/>
        </a:spcBef>
        <a:buFont typeface="Arial"/>
        <a:buChar char="•"/>
        <a:defRPr sz="37341" kern="1200">
          <a:solidFill>
            <a:schemeClr val="tx1"/>
          </a:solidFill>
          <a:latin typeface="+mn-lt"/>
          <a:ea typeface="+mn-ea"/>
          <a:cs typeface="+mn-cs"/>
        </a:defRPr>
      </a:lvl8pPr>
      <a:lvl9pPr marL="49238036" indent="-3948620" algn="l" defTabSz="7897296" rtl="0" eaLnBrk="1" latinLnBrk="0" hangingPunct="1">
        <a:spcBef>
          <a:spcPct val="20000"/>
        </a:spcBef>
        <a:buFont typeface="Arial"/>
        <a:buChar char="•"/>
        <a:defRPr sz="373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97296" rtl="0" eaLnBrk="1" latinLnBrk="0" hangingPunct="1">
        <a:defRPr sz="32659" kern="1200">
          <a:solidFill>
            <a:schemeClr val="tx1"/>
          </a:solidFill>
          <a:latin typeface="+mn-lt"/>
          <a:ea typeface="+mn-ea"/>
          <a:cs typeface="+mn-cs"/>
        </a:defRPr>
      </a:lvl1pPr>
      <a:lvl2pPr marL="7897296" algn="l" defTabSz="7897296" rtl="0" eaLnBrk="1" latinLnBrk="0" hangingPunct="1">
        <a:defRPr sz="32659" kern="1200">
          <a:solidFill>
            <a:schemeClr val="tx1"/>
          </a:solidFill>
          <a:latin typeface="+mn-lt"/>
          <a:ea typeface="+mn-ea"/>
          <a:cs typeface="+mn-cs"/>
        </a:defRPr>
      </a:lvl2pPr>
      <a:lvl3pPr marL="15794676" algn="l" defTabSz="7897296" rtl="0" eaLnBrk="1" latinLnBrk="0" hangingPunct="1">
        <a:defRPr sz="32659" kern="1200">
          <a:solidFill>
            <a:schemeClr val="tx1"/>
          </a:solidFill>
          <a:latin typeface="+mn-lt"/>
          <a:ea typeface="+mn-ea"/>
          <a:cs typeface="+mn-cs"/>
        </a:defRPr>
      </a:lvl3pPr>
      <a:lvl4pPr marL="23691981" algn="l" defTabSz="7897296" rtl="0" eaLnBrk="1" latinLnBrk="0" hangingPunct="1">
        <a:defRPr sz="32659" kern="1200">
          <a:solidFill>
            <a:schemeClr val="tx1"/>
          </a:solidFill>
          <a:latin typeface="+mn-lt"/>
          <a:ea typeface="+mn-ea"/>
          <a:cs typeface="+mn-cs"/>
        </a:defRPr>
      </a:lvl4pPr>
      <a:lvl5pPr marL="31589291" algn="l" defTabSz="7897296" rtl="0" eaLnBrk="1" latinLnBrk="0" hangingPunct="1">
        <a:defRPr sz="32659" kern="1200">
          <a:solidFill>
            <a:schemeClr val="tx1"/>
          </a:solidFill>
          <a:latin typeface="+mn-lt"/>
          <a:ea typeface="+mn-ea"/>
          <a:cs typeface="+mn-cs"/>
        </a:defRPr>
      </a:lvl5pPr>
      <a:lvl6pPr marL="39486671" algn="l" defTabSz="7897296" rtl="0" eaLnBrk="1" latinLnBrk="0" hangingPunct="1">
        <a:defRPr sz="32659" kern="1200">
          <a:solidFill>
            <a:schemeClr val="tx1"/>
          </a:solidFill>
          <a:latin typeface="+mn-lt"/>
          <a:ea typeface="+mn-ea"/>
          <a:cs typeface="+mn-cs"/>
        </a:defRPr>
      </a:lvl6pPr>
      <a:lvl7pPr marL="47383982" algn="l" defTabSz="7897296" rtl="0" eaLnBrk="1" latinLnBrk="0" hangingPunct="1">
        <a:defRPr sz="32659" kern="1200">
          <a:solidFill>
            <a:schemeClr val="tx1"/>
          </a:solidFill>
          <a:latin typeface="+mn-lt"/>
          <a:ea typeface="+mn-ea"/>
          <a:cs typeface="+mn-cs"/>
        </a:defRPr>
      </a:lvl7pPr>
      <a:lvl8pPr marL="49238036" algn="l" defTabSz="7897296" rtl="0" eaLnBrk="1" latinLnBrk="0" hangingPunct="1">
        <a:defRPr sz="32659" kern="1200">
          <a:solidFill>
            <a:schemeClr val="tx1"/>
          </a:solidFill>
          <a:latin typeface="+mn-lt"/>
          <a:ea typeface="+mn-ea"/>
          <a:cs typeface="+mn-cs"/>
        </a:defRPr>
      </a:lvl8pPr>
      <a:lvl9pPr marL="49238036" algn="l" defTabSz="7897296" rtl="0" eaLnBrk="1" latinLnBrk="0" hangingPunct="1">
        <a:defRPr sz="326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66E41A1-004A-CC4A-8386-0D1D6B4B1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0"/>
            <a:ext cx="7404100" cy="7073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F0C7E6-077F-BE43-9443-391BB0D00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" y="7073900"/>
            <a:ext cx="74041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79</cp:revision>
  <cp:lastPrinted>2020-04-10T10:06:00Z</cp:lastPrinted>
  <dcterms:created xsi:type="dcterms:W3CDTF">2017-02-21T13:00:32Z</dcterms:created>
  <dcterms:modified xsi:type="dcterms:W3CDTF">2020-09-14T20:37:34Z</dcterms:modified>
</cp:coreProperties>
</file>