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7315200"/>
  <p:notesSz cx="6858000" cy="9144000"/>
  <p:defaultTextStyle>
    <a:defPPr>
      <a:defRPr lang="en-US"/>
    </a:defPPr>
    <a:lvl1pPr marL="0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18747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374958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562435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74991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937393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12487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1312351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1499829" algn="l" defTabSz="187478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23" autoAdjust="0"/>
  </p:normalViewPr>
  <p:slideViewPr>
    <p:cSldViewPr snapToGrid="0" snapToObjects="1">
      <p:cViewPr varScale="1">
        <p:scale>
          <a:sx n="114" d="100"/>
          <a:sy n="114" d="100"/>
        </p:scale>
        <p:origin x="1232" y="176"/>
      </p:cViewPr>
      <p:guideLst>
        <p:guide orient="horz" pos="2305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90" y="2272470"/>
            <a:ext cx="8549639" cy="156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72" y="4145290"/>
            <a:ext cx="7040881" cy="18694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22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53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83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14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4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2" y="292958"/>
            <a:ext cx="2263140" cy="62416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6" y="292958"/>
            <a:ext cx="6621780" cy="62416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55" y="4700710"/>
            <a:ext cx="8549639" cy="1452885"/>
          </a:xfrm>
        </p:spPr>
        <p:txBody>
          <a:bodyPr anchor="t"/>
          <a:lstStyle>
            <a:lvl1pPr algn="l">
              <a:defRPr sz="1710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55" y="3100505"/>
            <a:ext cx="8549639" cy="1600200"/>
          </a:xfrm>
        </p:spPr>
        <p:txBody>
          <a:bodyPr anchor="b"/>
          <a:lstStyle>
            <a:lvl1pPr marL="0" indent="0">
              <a:buNone/>
              <a:defRPr sz="9128">
                <a:solidFill>
                  <a:schemeClr val="tx1">
                    <a:tint val="75000"/>
                  </a:schemeClr>
                </a:solidFill>
              </a:defRPr>
            </a:lvl1pPr>
            <a:lvl2pPr marL="1930633" indent="0">
              <a:buNone/>
              <a:defRPr sz="7984">
                <a:solidFill>
                  <a:schemeClr val="tx1">
                    <a:tint val="75000"/>
                  </a:schemeClr>
                </a:solidFill>
              </a:defRPr>
            </a:lvl2pPr>
            <a:lvl3pPr marL="3861286" indent="0">
              <a:buNone/>
              <a:defRPr sz="6840">
                <a:solidFill>
                  <a:schemeClr val="tx1">
                    <a:tint val="75000"/>
                  </a:schemeClr>
                </a:solidFill>
              </a:defRPr>
            </a:lvl3pPr>
            <a:lvl4pPr marL="5791920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4pPr>
            <a:lvl5pPr marL="7722555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5pPr>
            <a:lvl6pPr marL="9653209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6pPr>
            <a:lvl7pPr marL="11583844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7pPr>
            <a:lvl8pPr marL="13514499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8pPr>
            <a:lvl9pPr marL="15445145" indent="0">
              <a:buNone/>
              <a:defRPr sz="57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8" y="1706898"/>
            <a:ext cx="4442461" cy="4827695"/>
          </a:xfrm>
        </p:spPr>
        <p:txBody>
          <a:bodyPr/>
          <a:lstStyle>
            <a:lvl1pPr>
              <a:defRPr sz="12545"/>
            </a:lvl1pPr>
            <a:lvl2pPr>
              <a:defRPr sz="10265"/>
            </a:lvl2pPr>
            <a:lvl3pPr>
              <a:defRPr sz="9128"/>
            </a:lvl3pPr>
            <a:lvl4pPr>
              <a:defRPr sz="7984"/>
            </a:lvl4pPr>
            <a:lvl5pPr>
              <a:defRPr sz="7984"/>
            </a:lvl5pPr>
            <a:lvl6pPr>
              <a:defRPr sz="7984"/>
            </a:lvl6pPr>
            <a:lvl7pPr>
              <a:defRPr sz="7984"/>
            </a:lvl7pPr>
            <a:lvl8pPr>
              <a:defRPr sz="7984"/>
            </a:lvl8pPr>
            <a:lvl9pPr>
              <a:defRPr sz="7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31" y="1706898"/>
            <a:ext cx="4442461" cy="4827695"/>
          </a:xfrm>
        </p:spPr>
        <p:txBody>
          <a:bodyPr/>
          <a:lstStyle>
            <a:lvl1pPr>
              <a:defRPr sz="12545"/>
            </a:lvl1pPr>
            <a:lvl2pPr>
              <a:defRPr sz="10265"/>
            </a:lvl2pPr>
            <a:lvl3pPr>
              <a:defRPr sz="9128"/>
            </a:lvl3pPr>
            <a:lvl4pPr>
              <a:defRPr sz="7984"/>
            </a:lvl4pPr>
            <a:lvl5pPr>
              <a:defRPr sz="7984"/>
            </a:lvl5pPr>
            <a:lvl6pPr>
              <a:defRPr sz="7984"/>
            </a:lvl6pPr>
            <a:lvl7pPr>
              <a:defRPr sz="7984"/>
            </a:lvl7pPr>
            <a:lvl8pPr>
              <a:defRPr sz="7984"/>
            </a:lvl8pPr>
            <a:lvl9pPr>
              <a:defRPr sz="7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5" y="1637466"/>
            <a:ext cx="4444208" cy="682409"/>
          </a:xfrm>
        </p:spPr>
        <p:txBody>
          <a:bodyPr anchor="b"/>
          <a:lstStyle>
            <a:lvl1pPr marL="0" indent="0">
              <a:buNone/>
              <a:defRPr sz="10265" b="1"/>
            </a:lvl1pPr>
            <a:lvl2pPr marL="1930633" indent="0">
              <a:buNone/>
              <a:defRPr sz="9128" b="1"/>
            </a:lvl2pPr>
            <a:lvl3pPr marL="3861286" indent="0">
              <a:buNone/>
              <a:defRPr sz="7984" b="1"/>
            </a:lvl3pPr>
            <a:lvl4pPr marL="5791920" indent="0">
              <a:buNone/>
              <a:defRPr sz="6840" b="1"/>
            </a:lvl4pPr>
            <a:lvl5pPr marL="7722555" indent="0">
              <a:buNone/>
              <a:defRPr sz="6840" b="1"/>
            </a:lvl5pPr>
            <a:lvl6pPr marL="9653209" indent="0">
              <a:buNone/>
              <a:defRPr sz="6840" b="1"/>
            </a:lvl6pPr>
            <a:lvl7pPr marL="11583844" indent="0">
              <a:buNone/>
              <a:defRPr sz="6840" b="1"/>
            </a:lvl7pPr>
            <a:lvl8pPr marL="13514499" indent="0">
              <a:buNone/>
              <a:defRPr sz="6840" b="1"/>
            </a:lvl8pPr>
            <a:lvl9pPr marL="15445145" indent="0">
              <a:buNone/>
              <a:defRPr sz="6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35" y="2319871"/>
            <a:ext cx="4444208" cy="4214711"/>
          </a:xfrm>
        </p:spPr>
        <p:txBody>
          <a:bodyPr/>
          <a:lstStyle>
            <a:lvl1pPr>
              <a:defRPr sz="10265"/>
            </a:lvl1pPr>
            <a:lvl2pPr>
              <a:defRPr sz="9128"/>
            </a:lvl2pPr>
            <a:lvl3pPr>
              <a:defRPr sz="7984"/>
            </a:lvl3pPr>
            <a:lvl4pPr>
              <a:defRPr sz="6840"/>
            </a:lvl4pPr>
            <a:lvl5pPr>
              <a:defRPr sz="6840"/>
            </a:lvl5pPr>
            <a:lvl6pPr>
              <a:defRPr sz="6840"/>
            </a:lvl6pPr>
            <a:lvl7pPr>
              <a:defRPr sz="6840"/>
            </a:lvl7pPr>
            <a:lvl8pPr>
              <a:defRPr sz="6840"/>
            </a:lvl8pPr>
            <a:lvl9pPr>
              <a:defRPr sz="6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7" y="1637466"/>
            <a:ext cx="4445953" cy="682409"/>
          </a:xfrm>
        </p:spPr>
        <p:txBody>
          <a:bodyPr anchor="b"/>
          <a:lstStyle>
            <a:lvl1pPr marL="0" indent="0">
              <a:buNone/>
              <a:defRPr sz="10265" b="1"/>
            </a:lvl1pPr>
            <a:lvl2pPr marL="1930633" indent="0">
              <a:buNone/>
              <a:defRPr sz="9128" b="1"/>
            </a:lvl2pPr>
            <a:lvl3pPr marL="3861286" indent="0">
              <a:buNone/>
              <a:defRPr sz="7984" b="1"/>
            </a:lvl3pPr>
            <a:lvl4pPr marL="5791920" indent="0">
              <a:buNone/>
              <a:defRPr sz="6840" b="1"/>
            </a:lvl4pPr>
            <a:lvl5pPr marL="7722555" indent="0">
              <a:buNone/>
              <a:defRPr sz="6840" b="1"/>
            </a:lvl5pPr>
            <a:lvl6pPr marL="9653209" indent="0">
              <a:buNone/>
              <a:defRPr sz="6840" b="1"/>
            </a:lvl6pPr>
            <a:lvl7pPr marL="11583844" indent="0">
              <a:buNone/>
              <a:defRPr sz="6840" b="1"/>
            </a:lvl7pPr>
            <a:lvl8pPr marL="13514499" indent="0">
              <a:buNone/>
              <a:defRPr sz="6840" b="1"/>
            </a:lvl8pPr>
            <a:lvl9pPr marL="15445145" indent="0">
              <a:buNone/>
              <a:defRPr sz="6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7" y="2319871"/>
            <a:ext cx="4445953" cy="4214711"/>
          </a:xfrm>
        </p:spPr>
        <p:txBody>
          <a:bodyPr/>
          <a:lstStyle>
            <a:lvl1pPr>
              <a:defRPr sz="10265"/>
            </a:lvl1pPr>
            <a:lvl2pPr>
              <a:defRPr sz="9128"/>
            </a:lvl2pPr>
            <a:lvl3pPr>
              <a:defRPr sz="7984"/>
            </a:lvl3pPr>
            <a:lvl4pPr>
              <a:defRPr sz="6840"/>
            </a:lvl4pPr>
            <a:lvl5pPr>
              <a:defRPr sz="6840"/>
            </a:lvl5pPr>
            <a:lvl6pPr>
              <a:defRPr sz="6840"/>
            </a:lvl6pPr>
            <a:lvl7pPr>
              <a:defRPr sz="6840"/>
            </a:lvl7pPr>
            <a:lvl8pPr>
              <a:defRPr sz="6840"/>
            </a:lvl8pPr>
            <a:lvl9pPr>
              <a:defRPr sz="6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2" y="291266"/>
            <a:ext cx="3309143" cy="1239519"/>
          </a:xfrm>
        </p:spPr>
        <p:txBody>
          <a:bodyPr anchor="b"/>
          <a:lstStyle>
            <a:lvl1pPr algn="l">
              <a:defRPr sz="91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66" y="291265"/>
            <a:ext cx="5622926" cy="6243320"/>
          </a:xfrm>
        </p:spPr>
        <p:txBody>
          <a:bodyPr/>
          <a:lstStyle>
            <a:lvl1pPr>
              <a:defRPr sz="14831"/>
            </a:lvl1pPr>
            <a:lvl2pPr>
              <a:defRPr sz="12545"/>
            </a:lvl2pPr>
            <a:lvl3pPr>
              <a:defRPr sz="10265"/>
            </a:lvl3pPr>
            <a:lvl4pPr>
              <a:defRPr sz="9128"/>
            </a:lvl4pPr>
            <a:lvl5pPr>
              <a:defRPr sz="9128"/>
            </a:lvl5pPr>
            <a:lvl6pPr>
              <a:defRPr sz="9128"/>
            </a:lvl6pPr>
            <a:lvl7pPr>
              <a:defRPr sz="9128"/>
            </a:lvl7pPr>
            <a:lvl8pPr>
              <a:defRPr sz="9128"/>
            </a:lvl8pPr>
            <a:lvl9pPr>
              <a:defRPr sz="91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2" y="1530786"/>
            <a:ext cx="3309143" cy="5003801"/>
          </a:xfrm>
        </p:spPr>
        <p:txBody>
          <a:bodyPr/>
          <a:lstStyle>
            <a:lvl1pPr marL="0" indent="0">
              <a:buNone/>
              <a:defRPr sz="5703"/>
            </a:lvl1pPr>
            <a:lvl2pPr marL="1930633" indent="0">
              <a:buNone/>
              <a:defRPr sz="4562"/>
            </a:lvl2pPr>
            <a:lvl3pPr marL="3861286" indent="0">
              <a:buNone/>
              <a:defRPr sz="3422"/>
            </a:lvl3pPr>
            <a:lvl4pPr marL="5791920" indent="0">
              <a:buNone/>
              <a:defRPr sz="3422"/>
            </a:lvl4pPr>
            <a:lvl5pPr marL="7722555" indent="0">
              <a:buNone/>
              <a:defRPr sz="3422"/>
            </a:lvl5pPr>
            <a:lvl6pPr marL="9653209" indent="0">
              <a:buNone/>
              <a:defRPr sz="3422"/>
            </a:lvl6pPr>
            <a:lvl7pPr marL="11583844" indent="0">
              <a:buNone/>
              <a:defRPr sz="3422"/>
            </a:lvl7pPr>
            <a:lvl8pPr marL="13514499" indent="0">
              <a:buNone/>
              <a:defRPr sz="3422"/>
            </a:lvl8pPr>
            <a:lvl9pPr marL="15445145" indent="0">
              <a:buNone/>
              <a:defRPr sz="3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21" y="5120655"/>
            <a:ext cx="6035040" cy="604519"/>
          </a:xfrm>
        </p:spPr>
        <p:txBody>
          <a:bodyPr anchor="b"/>
          <a:lstStyle>
            <a:lvl1pPr algn="l">
              <a:defRPr sz="91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21" y="653629"/>
            <a:ext cx="6035040" cy="4389120"/>
          </a:xfrm>
        </p:spPr>
        <p:txBody>
          <a:bodyPr/>
          <a:lstStyle>
            <a:lvl1pPr marL="0" indent="0">
              <a:buNone/>
              <a:defRPr sz="14831"/>
            </a:lvl1pPr>
            <a:lvl2pPr marL="1930633" indent="0">
              <a:buNone/>
              <a:defRPr sz="12545"/>
            </a:lvl2pPr>
            <a:lvl3pPr marL="3861286" indent="0">
              <a:buNone/>
              <a:defRPr sz="10265"/>
            </a:lvl3pPr>
            <a:lvl4pPr marL="5791920" indent="0">
              <a:buNone/>
              <a:defRPr sz="9128"/>
            </a:lvl4pPr>
            <a:lvl5pPr marL="7722555" indent="0">
              <a:buNone/>
              <a:defRPr sz="9128"/>
            </a:lvl5pPr>
            <a:lvl6pPr marL="9653209" indent="0">
              <a:buNone/>
              <a:defRPr sz="9128"/>
            </a:lvl6pPr>
            <a:lvl7pPr marL="11583844" indent="0">
              <a:buNone/>
              <a:defRPr sz="9128"/>
            </a:lvl7pPr>
            <a:lvl8pPr marL="13514499" indent="0">
              <a:buNone/>
              <a:defRPr sz="9128"/>
            </a:lvl8pPr>
            <a:lvl9pPr marL="15445145" indent="0">
              <a:buNone/>
              <a:defRPr sz="912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21" y="5725172"/>
            <a:ext cx="6035040" cy="858521"/>
          </a:xfrm>
        </p:spPr>
        <p:txBody>
          <a:bodyPr/>
          <a:lstStyle>
            <a:lvl1pPr marL="0" indent="0">
              <a:buNone/>
              <a:defRPr sz="5703"/>
            </a:lvl1pPr>
            <a:lvl2pPr marL="1930633" indent="0">
              <a:buNone/>
              <a:defRPr sz="4562"/>
            </a:lvl2pPr>
            <a:lvl3pPr marL="3861286" indent="0">
              <a:buNone/>
              <a:defRPr sz="3422"/>
            </a:lvl3pPr>
            <a:lvl4pPr marL="5791920" indent="0">
              <a:buNone/>
              <a:defRPr sz="3422"/>
            </a:lvl4pPr>
            <a:lvl5pPr marL="7722555" indent="0">
              <a:buNone/>
              <a:defRPr sz="3422"/>
            </a:lvl5pPr>
            <a:lvl6pPr marL="9653209" indent="0">
              <a:buNone/>
              <a:defRPr sz="3422"/>
            </a:lvl6pPr>
            <a:lvl7pPr marL="11583844" indent="0">
              <a:buNone/>
              <a:defRPr sz="3422"/>
            </a:lvl7pPr>
            <a:lvl8pPr marL="13514499" indent="0">
              <a:buNone/>
              <a:defRPr sz="3422"/>
            </a:lvl8pPr>
            <a:lvl9pPr marL="15445145" indent="0">
              <a:buNone/>
              <a:defRPr sz="3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32" y="292953"/>
            <a:ext cx="9052561" cy="1219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32" y="1706898"/>
            <a:ext cx="9052561" cy="4827695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18"/>
            <a:ext cx="2346960" cy="38946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4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6780118"/>
            <a:ext cx="3185162" cy="38946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4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18"/>
            <a:ext cx="2346960" cy="389465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45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30633" rtl="0" eaLnBrk="1" latinLnBrk="0" hangingPunct="1">
        <a:spcBef>
          <a:spcPct val="0"/>
        </a:spcBef>
        <a:buNone/>
        <a:defRPr sz="18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7974" indent="-1447974" algn="l" defTabSz="1930633" rtl="0" eaLnBrk="1" latinLnBrk="0" hangingPunct="1">
        <a:spcBef>
          <a:spcPct val="20000"/>
        </a:spcBef>
        <a:buFont typeface="Arial"/>
        <a:buChar char="•"/>
        <a:defRPr sz="14831" kern="1200">
          <a:solidFill>
            <a:schemeClr val="tx1"/>
          </a:solidFill>
          <a:latin typeface="+mn-lt"/>
          <a:ea typeface="+mn-ea"/>
          <a:cs typeface="+mn-cs"/>
        </a:defRPr>
      </a:lvl1pPr>
      <a:lvl2pPr marL="3137298" indent="-1206644" algn="l" defTabSz="1930633" rtl="0" eaLnBrk="1" latinLnBrk="0" hangingPunct="1">
        <a:spcBef>
          <a:spcPct val="20000"/>
        </a:spcBef>
        <a:buFont typeface="Arial"/>
        <a:buChar char="–"/>
        <a:defRPr sz="12545" kern="1200">
          <a:solidFill>
            <a:schemeClr val="tx1"/>
          </a:solidFill>
          <a:latin typeface="+mn-lt"/>
          <a:ea typeface="+mn-ea"/>
          <a:cs typeface="+mn-cs"/>
        </a:defRPr>
      </a:lvl2pPr>
      <a:lvl3pPr marL="4826606" indent="-965310" algn="l" defTabSz="1930633" rtl="0" eaLnBrk="1" latinLnBrk="0" hangingPunct="1">
        <a:spcBef>
          <a:spcPct val="20000"/>
        </a:spcBef>
        <a:buFont typeface="Arial"/>
        <a:buChar char="•"/>
        <a:defRPr sz="10265" kern="1200">
          <a:solidFill>
            <a:schemeClr val="tx1"/>
          </a:solidFill>
          <a:latin typeface="+mn-lt"/>
          <a:ea typeface="+mn-ea"/>
          <a:cs typeface="+mn-cs"/>
        </a:defRPr>
      </a:lvl3pPr>
      <a:lvl4pPr marL="6757239" indent="-965310" algn="l" defTabSz="1930633" rtl="0" eaLnBrk="1" latinLnBrk="0" hangingPunct="1">
        <a:spcBef>
          <a:spcPct val="20000"/>
        </a:spcBef>
        <a:buFont typeface="Arial"/>
        <a:buChar char="–"/>
        <a:defRPr sz="9128" kern="1200">
          <a:solidFill>
            <a:schemeClr val="tx1"/>
          </a:solidFill>
          <a:latin typeface="+mn-lt"/>
          <a:ea typeface="+mn-ea"/>
          <a:cs typeface="+mn-cs"/>
        </a:defRPr>
      </a:lvl4pPr>
      <a:lvl5pPr marL="8687892" indent="-965310" algn="l" defTabSz="1930633" rtl="0" eaLnBrk="1" latinLnBrk="0" hangingPunct="1">
        <a:spcBef>
          <a:spcPct val="20000"/>
        </a:spcBef>
        <a:buFont typeface="Arial"/>
        <a:buChar char="»"/>
        <a:defRPr sz="9128" kern="1200">
          <a:solidFill>
            <a:schemeClr val="tx1"/>
          </a:solidFill>
          <a:latin typeface="+mn-lt"/>
          <a:ea typeface="+mn-ea"/>
          <a:cs typeface="+mn-cs"/>
        </a:defRPr>
      </a:lvl5pPr>
      <a:lvl6pPr marL="10618538" indent="-965310" algn="l" defTabSz="193063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6pPr>
      <a:lvl7pPr marL="12549184" indent="-965310" algn="l" defTabSz="193063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7pPr>
      <a:lvl8pPr marL="14479814" indent="-965310" algn="l" defTabSz="193063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8pPr>
      <a:lvl9pPr marL="16410466" indent="-965310" algn="l" defTabSz="1930633" rtl="0" eaLnBrk="1" latinLnBrk="0" hangingPunct="1">
        <a:spcBef>
          <a:spcPct val="20000"/>
        </a:spcBef>
        <a:buFont typeface="Arial"/>
        <a:buChar char="•"/>
        <a:defRPr sz="9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1pPr>
      <a:lvl2pPr marL="1930633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2pPr>
      <a:lvl3pPr marL="3861286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3pPr>
      <a:lvl4pPr marL="5791920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4pPr>
      <a:lvl5pPr marL="7722555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5pPr>
      <a:lvl6pPr marL="9653209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6pPr>
      <a:lvl7pPr marL="11583844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7pPr>
      <a:lvl8pPr marL="13514499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8pPr>
      <a:lvl9pPr marL="15445145" algn="l" defTabSz="1930633" rtl="0" eaLnBrk="1" latinLnBrk="0" hangingPunct="1">
        <a:defRPr sz="7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B4AB957-8212-A74D-8C53-6BBF9AB7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0" y="101600"/>
            <a:ext cx="10668000" cy="3556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E76D491-4696-6946-AF0D-ECCE1BAC9AFC}"/>
              </a:ext>
            </a:extLst>
          </p:cNvPr>
          <p:cNvSpPr/>
          <p:nvPr/>
        </p:nvSpPr>
        <p:spPr>
          <a:xfrm>
            <a:off x="-135582" y="9565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CE83A0-DA6A-CE45-A08E-3A24A1BF98F2}"/>
              </a:ext>
            </a:extLst>
          </p:cNvPr>
          <p:cNvSpPr/>
          <p:nvPr/>
        </p:nvSpPr>
        <p:spPr>
          <a:xfrm>
            <a:off x="334537" y="55731"/>
            <a:ext cx="2472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ASO_G0272888_AD_07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6958080-7353-C945-BC9C-51B86C9B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3749635"/>
            <a:ext cx="10668000" cy="3556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788391-A8BE-124C-A3EB-C8512618CFB4}"/>
              </a:ext>
            </a:extLst>
          </p:cNvPr>
          <p:cNvSpPr/>
          <p:nvPr/>
        </p:nvSpPr>
        <p:spPr>
          <a:xfrm>
            <a:off x="-135582" y="3518802"/>
            <a:ext cx="5035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B723CA-434D-3542-B923-15763E488A6F}"/>
              </a:ext>
            </a:extLst>
          </p:cNvPr>
          <p:cNvSpPr/>
          <p:nvPr/>
        </p:nvSpPr>
        <p:spPr>
          <a:xfrm>
            <a:off x="334537" y="3565565"/>
            <a:ext cx="2472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ASO_G0272888_AD_10 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82</cp:revision>
  <cp:lastPrinted>2020-04-10T10:06:00Z</cp:lastPrinted>
  <dcterms:created xsi:type="dcterms:W3CDTF">2017-02-21T13:00:32Z</dcterms:created>
  <dcterms:modified xsi:type="dcterms:W3CDTF">2020-09-14T19:24:29Z</dcterms:modified>
</cp:coreProperties>
</file>