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187478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374958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562435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749913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937393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124871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1312351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1499829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1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71" autoAdjust="0"/>
  </p:normalViewPr>
  <p:slideViewPr>
    <p:cSldViewPr snapToGrid="0" snapToObjects="1">
      <p:cViewPr varScale="1">
        <p:scale>
          <a:sx n="79" d="100"/>
          <a:sy n="79" d="100"/>
        </p:scale>
        <p:origin x="2280" y="224"/>
      </p:cViewPr>
      <p:guideLst>
        <p:guide orient="horz" pos="3171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90" y="3124645"/>
            <a:ext cx="8549639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72" y="5699777"/>
            <a:ext cx="7040881" cy="25704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00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50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0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51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0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552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0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1" y="402819"/>
            <a:ext cx="2263140" cy="85822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6" y="402819"/>
            <a:ext cx="6621780" cy="85822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58" y="6463476"/>
            <a:ext cx="8549639" cy="1997717"/>
          </a:xfrm>
        </p:spPr>
        <p:txBody>
          <a:bodyPr anchor="t"/>
          <a:lstStyle>
            <a:lvl1pPr algn="l">
              <a:defRPr sz="3234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58" y="4263195"/>
            <a:ext cx="8549639" cy="2200276"/>
          </a:xfrm>
        </p:spPr>
        <p:txBody>
          <a:bodyPr anchor="b"/>
          <a:lstStyle>
            <a:lvl1pPr marL="0" indent="0">
              <a:buNone/>
              <a:defRPr sz="17259">
                <a:solidFill>
                  <a:schemeClr val="tx1">
                    <a:tint val="75000"/>
                  </a:schemeClr>
                </a:solidFill>
              </a:defRPr>
            </a:lvl1pPr>
            <a:lvl2pPr marL="3650285" indent="0">
              <a:buNone/>
              <a:defRPr sz="15095">
                <a:solidFill>
                  <a:schemeClr val="tx1">
                    <a:tint val="75000"/>
                  </a:schemeClr>
                </a:solidFill>
              </a:defRPr>
            </a:lvl2pPr>
            <a:lvl3pPr marL="7300608" indent="0">
              <a:buNone/>
              <a:defRPr sz="12932">
                <a:solidFill>
                  <a:schemeClr val="tx1">
                    <a:tint val="75000"/>
                  </a:schemeClr>
                </a:solidFill>
              </a:defRPr>
            </a:lvl3pPr>
            <a:lvl4pPr marL="10950897" indent="0">
              <a:buNone/>
              <a:defRPr sz="10782">
                <a:solidFill>
                  <a:schemeClr val="tx1">
                    <a:tint val="75000"/>
                  </a:schemeClr>
                </a:solidFill>
              </a:defRPr>
            </a:lvl4pPr>
            <a:lvl5pPr marL="14601188" indent="0">
              <a:buNone/>
              <a:defRPr sz="10782">
                <a:solidFill>
                  <a:schemeClr val="tx1">
                    <a:tint val="75000"/>
                  </a:schemeClr>
                </a:solidFill>
              </a:defRPr>
            </a:lvl5pPr>
            <a:lvl6pPr marL="18251512" indent="0">
              <a:buNone/>
              <a:defRPr sz="10782">
                <a:solidFill>
                  <a:schemeClr val="tx1">
                    <a:tint val="75000"/>
                  </a:schemeClr>
                </a:solidFill>
              </a:defRPr>
            </a:lvl6pPr>
            <a:lvl7pPr marL="21901803" indent="0">
              <a:buNone/>
              <a:defRPr sz="10782">
                <a:solidFill>
                  <a:schemeClr val="tx1">
                    <a:tint val="75000"/>
                  </a:schemeClr>
                </a:solidFill>
              </a:defRPr>
            </a:lvl7pPr>
            <a:lvl8pPr marL="25552131" indent="0">
              <a:buNone/>
              <a:defRPr sz="10782">
                <a:solidFill>
                  <a:schemeClr val="tx1">
                    <a:tint val="75000"/>
                  </a:schemeClr>
                </a:solidFill>
              </a:defRPr>
            </a:lvl8pPr>
            <a:lvl9pPr marL="29202440" indent="0">
              <a:buNone/>
              <a:defRPr sz="107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33" y="2346986"/>
            <a:ext cx="4442461" cy="6638079"/>
          </a:xfrm>
        </p:spPr>
        <p:txBody>
          <a:bodyPr/>
          <a:lstStyle>
            <a:lvl1pPr>
              <a:defRPr sz="23718"/>
            </a:lvl1pPr>
            <a:lvl2pPr>
              <a:defRPr sz="19408"/>
            </a:lvl2pPr>
            <a:lvl3pPr>
              <a:defRPr sz="17259"/>
            </a:lvl3pPr>
            <a:lvl4pPr>
              <a:defRPr sz="15095"/>
            </a:lvl4pPr>
            <a:lvl5pPr>
              <a:defRPr sz="15095"/>
            </a:lvl5pPr>
            <a:lvl6pPr>
              <a:defRPr sz="15095"/>
            </a:lvl6pPr>
            <a:lvl7pPr>
              <a:defRPr sz="15095"/>
            </a:lvl7pPr>
            <a:lvl8pPr>
              <a:defRPr sz="15095"/>
            </a:lvl8pPr>
            <a:lvl9pPr>
              <a:defRPr sz="150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34" y="2346986"/>
            <a:ext cx="4442461" cy="6638079"/>
          </a:xfrm>
        </p:spPr>
        <p:txBody>
          <a:bodyPr/>
          <a:lstStyle>
            <a:lvl1pPr>
              <a:defRPr sz="23718"/>
            </a:lvl1pPr>
            <a:lvl2pPr>
              <a:defRPr sz="19408"/>
            </a:lvl2pPr>
            <a:lvl3pPr>
              <a:defRPr sz="17259"/>
            </a:lvl3pPr>
            <a:lvl4pPr>
              <a:defRPr sz="15095"/>
            </a:lvl4pPr>
            <a:lvl5pPr>
              <a:defRPr sz="15095"/>
            </a:lvl5pPr>
            <a:lvl6pPr>
              <a:defRPr sz="15095"/>
            </a:lvl6pPr>
            <a:lvl7pPr>
              <a:defRPr sz="15095"/>
            </a:lvl7pPr>
            <a:lvl8pPr>
              <a:defRPr sz="15095"/>
            </a:lvl8pPr>
            <a:lvl9pPr>
              <a:defRPr sz="150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36" y="2251513"/>
            <a:ext cx="4444208" cy="938315"/>
          </a:xfrm>
        </p:spPr>
        <p:txBody>
          <a:bodyPr anchor="b"/>
          <a:lstStyle>
            <a:lvl1pPr marL="0" indent="0">
              <a:buNone/>
              <a:defRPr sz="19408" b="1"/>
            </a:lvl1pPr>
            <a:lvl2pPr marL="3650285" indent="0">
              <a:buNone/>
              <a:defRPr sz="17259" b="1"/>
            </a:lvl2pPr>
            <a:lvl3pPr marL="7300608" indent="0">
              <a:buNone/>
              <a:defRPr sz="15095" b="1"/>
            </a:lvl3pPr>
            <a:lvl4pPr marL="10950897" indent="0">
              <a:buNone/>
              <a:defRPr sz="12932" b="1"/>
            </a:lvl4pPr>
            <a:lvl5pPr marL="14601188" indent="0">
              <a:buNone/>
              <a:defRPr sz="12932" b="1"/>
            </a:lvl5pPr>
            <a:lvl6pPr marL="18251512" indent="0">
              <a:buNone/>
              <a:defRPr sz="12932" b="1"/>
            </a:lvl6pPr>
            <a:lvl7pPr marL="21901803" indent="0">
              <a:buNone/>
              <a:defRPr sz="12932" b="1"/>
            </a:lvl7pPr>
            <a:lvl8pPr marL="25552131" indent="0">
              <a:buNone/>
              <a:defRPr sz="12932" b="1"/>
            </a:lvl8pPr>
            <a:lvl9pPr marL="29202440" indent="0">
              <a:buNone/>
              <a:defRPr sz="12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36" y="3189824"/>
            <a:ext cx="4444208" cy="5795225"/>
          </a:xfrm>
        </p:spPr>
        <p:txBody>
          <a:bodyPr/>
          <a:lstStyle>
            <a:lvl1pPr>
              <a:defRPr sz="19408"/>
            </a:lvl1pPr>
            <a:lvl2pPr>
              <a:defRPr sz="17259"/>
            </a:lvl2pPr>
            <a:lvl3pPr>
              <a:defRPr sz="15095"/>
            </a:lvl3pPr>
            <a:lvl4pPr>
              <a:defRPr sz="12932"/>
            </a:lvl4pPr>
            <a:lvl5pPr>
              <a:defRPr sz="12932"/>
            </a:lvl5pPr>
            <a:lvl6pPr>
              <a:defRPr sz="12932"/>
            </a:lvl6pPr>
            <a:lvl7pPr>
              <a:defRPr sz="12932"/>
            </a:lvl7pPr>
            <a:lvl8pPr>
              <a:defRPr sz="12932"/>
            </a:lvl8pPr>
            <a:lvl9pPr>
              <a:defRPr sz="129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8" y="2251513"/>
            <a:ext cx="4445953" cy="938315"/>
          </a:xfrm>
        </p:spPr>
        <p:txBody>
          <a:bodyPr anchor="b"/>
          <a:lstStyle>
            <a:lvl1pPr marL="0" indent="0">
              <a:buNone/>
              <a:defRPr sz="19408" b="1"/>
            </a:lvl1pPr>
            <a:lvl2pPr marL="3650285" indent="0">
              <a:buNone/>
              <a:defRPr sz="17259" b="1"/>
            </a:lvl2pPr>
            <a:lvl3pPr marL="7300608" indent="0">
              <a:buNone/>
              <a:defRPr sz="15095" b="1"/>
            </a:lvl3pPr>
            <a:lvl4pPr marL="10950897" indent="0">
              <a:buNone/>
              <a:defRPr sz="12932" b="1"/>
            </a:lvl4pPr>
            <a:lvl5pPr marL="14601188" indent="0">
              <a:buNone/>
              <a:defRPr sz="12932" b="1"/>
            </a:lvl5pPr>
            <a:lvl6pPr marL="18251512" indent="0">
              <a:buNone/>
              <a:defRPr sz="12932" b="1"/>
            </a:lvl6pPr>
            <a:lvl7pPr marL="21901803" indent="0">
              <a:buNone/>
              <a:defRPr sz="12932" b="1"/>
            </a:lvl7pPr>
            <a:lvl8pPr marL="25552131" indent="0">
              <a:buNone/>
              <a:defRPr sz="12932" b="1"/>
            </a:lvl8pPr>
            <a:lvl9pPr marL="29202440" indent="0">
              <a:buNone/>
              <a:defRPr sz="12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8" y="3189824"/>
            <a:ext cx="4445953" cy="5795225"/>
          </a:xfrm>
        </p:spPr>
        <p:txBody>
          <a:bodyPr/>
          <a:lstStyle>
            <a:lvl1pPr>
              <a:defRPr sz="19408"/>
            </a:lvl1pPr>
            <a:lvl2pPr>
              <a:defRPr sz="17259"/>
            </a:lvl2pPr>
            <a:lvl3pPr>
              <a:defRPr sz="15095"/>
            </a:lvl3pPr>
            <a:lvl4pPr>
              <a:defRPr sz="12932"/>
            </a:lvl4pPr>
            <a:lvl5pPr>
              <a:defRPr sz="12932"/>
            </a:lvl5pPr>
            <a:lvl6pPr>
              <a:defRPr sz="12932"/>
            </a:lvl6pPr>
            <a:lvl7pPr>
              <a:defRPr sz="12932"/>
            </a:lvl7pPr>
            <a:lvl8pPr>
              <a:defRPr sz="12932"/>
            </a:lvl8pPr>
            <a:lvl9pPr>
              <a:defRPr sz="129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31" y="400495"/>
            <a:ext cx="3309142" cy="1704337"/>
          </a:xfrm>
        </p:spPr>
        <p:txBody>
          <a:bodyPr anchor="b"/>
          <a:lstStyle>
            <a:lvl1pPr algn="l">
              <a:defRPr sz="1725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67" y="400490"/>
            <a:ext cx="5622926" cy="8584566"/>
          </a:xfrm>
        </p:spPr>
        <p:txBody>
          <a:bodyPr/>
          <a:lstStyle>
            <a:lvl1pPr>
              <a:defRPr sz="28041"/>
            </a:lvl1pPr>
            <a:lvl2pPr>
              <a:defRPr sz="23718"/>
            </a:lvl2pPr>
            <a:lvl3pPr>
              <a:defRPr sz="19408"/>
            </a:lvl3pPr>
            <a:lvl4pPr>
              <a:defRPr sz="17259"/>
            </a:lvl4pPr>
            <a:lvl5pPr>
              <a:defRPr sz="17259"/>
            </a:lvl5pPr>
            <a:lvl6pPr>
              <a:defRPr sz="17259"/>
            </a:lvl6pPr>
            <a:lvl7pPr>
              <a:defRPr sz="17259"/>
            </a:lvl7pPr>
            <a:lvl8pPr>
              <a:defRPr sz="17259"/>
            </a:lvl8pPr>
            <a:lvl9pPr>
              <a:defRPr sz="172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31" y="2104829"/>
            <a:ext cx="3309142" cy="6880228"/>
          </a:xfrm>
        </p:spPr>
        <p:txBody>
          <a:bodyPr/>
          <a:lstStyle>
            <a:lvl1pPr marL="0" indent="0">
              <a:buNone/>
              <a:defRPr sz="10782"/>
            </a:lvl1pPr>
            <a:lvl2pPr marL="3650285" indent="0">
              <a:buNone/>
              <a:defRPr sz="8625"/>
            </a:lvl2pPr>
            <a:lvl3pPr marL="7300608" indent="0">
              <a:buNone/>
              <a:defRPr sz="6468"/>
            </a:lvl3pPr>
            <a:lvl4pPr marL="10950897" indent="0">
              <a:buNone/>
              <a:defRPr sz="6468"/>
            </a:lvl4pPr>
            <a:lvl5pPr marL="14601188" indent="0">
              <a:buNone/>
              <a:defRPr sz="6468"/>
            </a:lvl5pPr>
            <a:lvl6pPr marL="18251512" indent="0">
              <a:buNone/>
              <a:defRPr sz="6468"/>
            </a:lvl6pPr>
            <a:lvl7pPr marL="21901803" indent="0">
              <a:buNone/>
              <a:defRPr sz="6468"/>
            </a:lvl7pPr>
            <a:lvl8pPr marL="25552131" indent="0">
              <a:buNone/>
              <a:defRPr sz="6468"/>
            </a:lvl8pPr>
            <a:lvl9pPr marL="29202440" indent="0">
              <a:buNone/>
              <a:defRPr sz="64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20" y="7040902"/>
            <a:ext cx="6035040" cy="831212"/>
          </a:xfrm>
        </p:spPr>
        <p:txBody>
          <a:bodyPr anchor="b"/>
          <a:lstStyle>
            <a:lvl1pPr algn="l">
              <a:defRPr sz="1725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20" y="898740"/>
            <a:ext cx="6035040" cy="6035040"/>
          </a:xfrm>
        </p:spPr>
        <p:txBody>
          <a:bodyPr/>
          <a:lstStyle>
            <a:lvl1pPr marL="0" indent="0">
              <a:buNone/>
              <a:defRPr sz="28041"/>
            </a:lvl1pPr>
            <a:lvl2pPr marL="3650285" indent="0">
              <a:buNone/>
              <a:defRPr sz="23718"/>
            </a:lvl2pPr>
            <a:lvl3pPr marL="7300608" indent="0">
              <a:buNone/>
              <a:defRPr sz="19408"/>
            </a:lvl3pPr>
            <a:lvl4pPr marL="10950897" indent="0">
              <a:buNone/>
              <a:defRPr sz="17259"/>
            </a:lvl4pPr>
            <a:lvl5pPr marL="14601188" indent="0">
              <a:buNone/>
              <a:defRPr sz="17259"/>
            </a:lvl5pPr>
            <a:lvl6pPr marL="18251512" indent="0">
              <a:buNone/>
              <a:defRPr sz="17259"/>
            </a:lvl6pPr>
            <a:lvl7pPr marL="21901803" indent="0">
              <a:buNone/>
              <a:defRPr sz="17259"/>
            </a:lvl7pPr>
            <a:lvl8pPr marL="25552131" indent="0">
              <a:buNone/>
              <a:defRPr sz="17259"/>
            </a:lvl8pPr>
            <a:lvl9pPr marL="29202440" indent="0">
              <a:buNone/>
              <a:defRPr sz="1725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20" y="7872110"/>
            <a:ext cx="6035040" cy="1180468"/>
          </a:xfrm>
        </p:spPr>
        <p:txBody>
          <a:bodyPr/>
          <a:lstStyle>
            <a:lvl1pPr marL="0" indent="0">
              <a:buNone/>
              <a:defRPr sz="10782"/>
            </a:lvl1pPr>
            <a:lvl2pPr marL="3650285" indent="0">
              <a:buNone/>
              <a:defRPr sz="8625"/>
            </a:lvl2pPr>
            <a:lvl3pPr marL="7300608" indent="0">
              <a:buNone/>
              <a:defRPr sz="6468"/>
            </a:lvl3pPr>
            <a:lvl4pPr marL="10950897" indent="0">
              <a:buNone/>
              <a:defRPr sz="6468"/>
            </a:lvl4pPr>
            <a:lvl5pPr marL="14601188" indent="0">
              <a:buNone/>
              <a:defRPr sz="6468"/>
            </a:lvl5pPr>
            <a:lvl6pPr marL="18251512" indent="0">
              <a:buNone/>
              <a:defRPr sz="6468"/>
            </a:lvl6pPr>
            <a:lvl7pPr marL="21901803" indent="0">
              <a:buNone/>
              <a:defRPr sz="6468"/>
            </a:lvl7pPr>
            <a:lvl8pPr marL="25552131" indent="0">
              <a:buNone/>
              <a:defRPr sz="6468"/>
            </a:lvl8pPr>
            <a:lvl9pPr marL="29202440" indent="0">
              <a:buNone/>
              <a:defRPr sz="64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32" y="402813"/>
            <a:ext cx="9052561" cy="16764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32" y="2346986"/>
            <a:ext cx="9052561" cy="6638079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61"/>
            <a:ext cx="2346960" cy="5355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8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6" y="9322661"/>
            <a:ext cx="3185161" cy="5355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8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9322661"/>
            <a:ext cx="2346960" cy="5355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8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0285" rtl="0" eaLnBrk="1" latinLnBrk="0" hangingPunct="1">
        <a:spcBef>
          <a:spcPct val="0"/>
        </a:spcBef>
        <a:buNone/>
        <a:defRPr sz="3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7714" indent="-2737714" algn="l" defTabSz="3650285" rtl="0" eaLnBrk="1" latinLnBrk="0" hangingPunct="1">
        <a:spcBef>
          <a:spcPct val="20000"/>
        </a:spcBef>
        <a:buFont typeface="Arial"/>
        <a:buChar char="•"/>
        <a:defRPr sz="28041" kern="1200">
          <a:solidFill>
            <a:schemeClr val="tx1"/>
          </a:solidFill>
          <a:latin typeface="+mn-lt"/>
          <a:ea typeface="+mn-ea"/>
          <a:cs typeface="+mn-cs"/>
        </a:defRPr>
      </a:lvl1pPr>
      <a:lvl2pPr marL="5931750" indent="-2281426" algn="l" defTabSz="3650285" rtl="0" eaLnBrk="1" latinLnBrk="0" hangingPunct="1">
        <a:spcBef>
          <a:spcPct val="20000"/>
        </a:spcBef>
        <a:buFont typeface="Arial"/>
        <a:buChar char="–"/>
        <a:defRPr sz="23718" kern="1200">
          <a:solidFill>
            <a:schemeClr val="tx1"/>
          </a:solidFill>
          <a:latin typeface="+mn-lt"/>
          <a:ea typeface="+mn-ea"/>
          <a:cs typeface="+mn-cs"/>
        </a:defRPr>
      </a:lvl2pPr>
      <a:lvl3pPr marL="9125760" indent="-1825129" algn="l" defTabSz="3650285" rtl="0" eaLnBrk="1" latinLnBrk="0" hangingPunct="1">
        <a:spcBef>
          <a:spcPct val="20000"/>
        </a:spcBef>
        <a:buFont typeface="Arial"/>
        <a:buChar char="•"/>
        <a:defRPr sz="19408" kern="1200">
          <a:solidFill>
            <a:schemeClr val="tx1"/>
          </a:solidFill>
          <a:latin typeface="+mn-lt"/>
          <a:ea typeface="+mn-ea"/>
          <a:cs typeface="+mn-cs"/>
        </a:defRPr>
      </a:lvl3pPr>
      <a:lvl4pPr marL="12776044" indent="-1825129" algn="l" defTabSz="3650285" rtl="0" eaLnBrk="1" latinLnBrk="0" hangingPunct="1">
        <a:spcBef>
          <a:spcPct val="20000"/>
        </a:spcBef>
        <a:buFont typeface="Arial"/>
        <a:buChar char="–"/>
        <a:defRPr sz="17259" kern="1200">
          <a:solidFill>
            <a:schemeClr val="tx1"/>
          </a:solidFill>
          <a:latin typeface="+mn-lt"/>
          <a:ea typeface="+mn-ea"/>
          <a:cs typeface="+mn-cs"/>
        </a:defRPr>
      </a:lvl4pPr>
      <a:lvl5pPr marL="16426368" indent="-1825129" algn="l" defTabSz="3650285" rtl="0" eaLnBrk="1" latinLnBrk="0" hangingPunct="1">
        <a:spcBef>
          <a:spcPct val="20000"/>
        </a:spcBef>
        <a:buFont typeface="Arial"/>
        <a:buChar char="»"/>
        <a:defRPr sz="17259" kern="1200">
          <a:solidFill>
            <a:schemeClr val="tx1"/>
          </a:solidFill>
          <a:latin typeface="+mn-lt"/>
          <a:ea typeface="+mn-ea"/>
          <a:cs typeface="+mn-cs"/>
        </a:defRPr>
      </a:lvl5pPr>
      <a:lvl6pPr marL="20076680" indent="-1825129" algn="l" defTabSz="3650285" rtl="0" eaLnBrk="1" latinLnBrk="0" hangingPunct="1">
        <a:spcBef>
          <a:spcPct val="20000"/>
        </a:spcBef>
        <a:buFont typeface="Arial"/>
        <a:buChar char="•"/>
        <a:defRPr sz="17259" kern="1200">
          <a:solidFill>
            <a:schemeClr val="tx1"/>
          </a:solidFill>
          <a:latin typeface="+mn-lt"/>
          <a:ea typeface="+mn-ea"/>
          <a:cs typeface="+mn-cs"/>
        </a:defRPr>
      </a:lvl6pPr>
      <a:lvl7pPr marL="23726990" indent="-1825129" algn="l" defTabSz="3650285" rtl="0" eaLnBrk="1" latinLnBrk="0" hangingPunct="1">
        <a:spcBef>
          <a:spcPct val="20000"/>
        </a:spcBef>
        <a:buFont typeface="Arial"/>
        <a:buChar char="•"/>
        <a:defRPr sz="17259" kern="1200">
          <a:solidFill>
            <a:schemeClr val="tx1"/>
          </a:solidFill>
          <a:latin typeface="+mn-lt"/>
          <a:ea typeface="+mn-ea"/>
          <a:cs typeface="+mn-cs"/>
        </a:defRPr>
      </a:lvl7pPr>
      <a:lvl8pPr marL="27377270" indent="-1825129" algn="l" defTabSz="3650285" rtl="0" eaLnBrk="1" latinLnBrk="0" hangingPunct="1">
        <a:spcBef>
          <a:spcPct val="20000"/>
        </a:spcBef>
        <a:buFont typeface="Arial"/>
        <a:buChar char="•"/>
        <a:defRPr sz="17259" kern="1200">
          <a:solidFill>
            <a:schemeClr val="tx1"/>
          </a:solidFill>
          <a:latin typeface="+mn-lt"/>
          <a:ea typeface="+mn-ea"/>
          <a:cs typeface="+mn-cs"/>
        </a:defRPr>
      </a:lvl8pPr>
      <a:lvl9pPr marL="31027593" indent="-1825129" algn="l" defTabSz="3650285" rtl="0" eaLnBrk="1" latinLnBrk="0" hangingPunct="1">
        <a:spcBef>
          <a:spcPct val="20000"/>
        </a:spcBef>
        <a:buFont typeface="Arial"/>
        <a:buChar char="•"/>
        <a:defRPr sz="17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1pPr>
      <a:lvl2pPr marL="3650285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2pPr>
      <a:lvl3pPr marL="7300608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3pPr>
      <a:lvl4pPr marL="10950897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4pPr>
      <a:lvl5pPr marL="14601188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5pPr>
      <a:lvl6pPr marL="18251512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6pPr>
      <a:lvl7pPr marL="21901803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7pPr>
      <a:lvl8pPr marL="25552131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8pPr>
      <a:lvl9pPr marL="29202440" algn="l" defTabSz="3650285" rtl="0" eaLnBrk="1" latinLnBrk="0" hangingPunct="1">
        <a:defRPr sz="150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502229"/>
            <a:ext cx="1828800" cy="1632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3586" y="1518557"/>
            <a:ext cx="130628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78</cp:revision>
  <cp:lastPrinted>2020-04-10T10:06:00Z</cp:lastPrinted>
  <dcterms:created xsi:type="dcterms:W3CDTF">2017-02-21T13:00:32Z</dcterms:created>
  <dcterms:modified xsi:type="dcterms:W3CDTF">2020-09-17T15:01:19Z</dcterms:modified>
</cp:coreProperties>
</file>