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4572000"/>
  <p:notesSz cx="6858000" cy="9144000"/>
  <p:defaultTextStyle>
    <a:defPPr>
      <a:defRPr lang="en-US"/>
    </a:defPPr>
    <a:lvl1pPr marL="0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18747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37495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562435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74991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93739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12487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131235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1499829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1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23" autoAdjust="0"/>
  </p:normalViewPr>
  <p:slideViewPr>
    <p:cSldViewPr snapToGrid="0" snapToObjects="1">
      <p:cViewPr varScale="1">
        <p:scale>
          <a:sx n="147" d="100"/>
          <a:sy n="147" d="100"/>
        </p:scale>
        <p:origin x="224" y="704"/>
      </p:cViewPr>
      <p:guideLst>
        <p:guide orient="horz" pos="1441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9" y="1420293"/>
            <a:ext cx="8549639" cy="980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70" y="2590806"/>
            <a:ext cx="7040881" cy="116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0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13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19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26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33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39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4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5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2" y="183098"/>
            <a:ext cx="2263140" cy="39010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6" y="183098"/>
            <a:ext cx="6621780" cy="39010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52" y="2937943"/>
            <a:ext cx="8549639" cy="908053"/>
          </a:xfrm>
        </p:spPr>
        <p:txBody>
          <a:bodyPr anchor="t"/>
          <a:lstStyle>
            <a:lvl1pPr algn="l">
              <a:defRPr sz="1069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52" y="1937815"/>
            <a:ext cx="8549639" cy="1000125"/>
          </a:xfrm>
        </p:spPr>
        <p:txBody>
          <a:bodyPr anchor="b"/>
          <a:lstStyle>
            <a:lvl1pPr marL="0" indent="0">
              <a:buNone/>
              <a:defRPr sz="5705">
                <a:solidFill>
                  <a:schemeClr val="tx1">
                    <a:tint val="75000"/>
                  </a:schemeClr>
                </a:solidFill>
              </a:defRPr>
            </a:lvl1pPr>
            <a:lvl2pPr marL="1206595" indent="0">
              <a:buNone/>
              <a:defRPr sz="4990">
                <a:solidFill>
                  <a:schemeClr val="tx1">
                    <a:tint val="75000"/>
                  </a:schemeClr>
                </a:solidFill>
              </a:defRPr>
            </a:lvl2pPr>
            <a:lvl3pPr marL="2413203" indent="0">
              <a:buNone/>
              <a:defRPr sz="4275">
                <a:solidFill>
                  <a:schemeClr val="tx1">
                    <a:tint val="75000"/>
                  </a:schemeClr>
                </a:solidFill>
              </a:defRPr>
            </a:lvl3pPr>
            <a:lvl4pPr marL="3619799" indent="0">
              <a:buNone/>
              <a:defRPr sz="3564">
                <a:solidFill>
                  <a:schemeClr val="tx1">
                    <a:tint val="75000"/>
                  </a:schemeClr>
                </a:solidFill>
              </a:defRPr>
            </a:lvl4pPr>
            <a:lvl5pPr marL="4826396" indent="0">
              <a:buNone/>
              <a:defRPr sz="3564">
                <a:solidFill>
                  <a:schemeClr val="tx1">
                    <a:tint val="75000"/>
                  </a:schemeClr>
                </a:solidFill>
              </a:defRPr>
            </a:lvl5pPr>
            <a:lvl6pPr marL="6033004" indent="0">
              <a:buNone/>
              <a:defRPr sz="3564">
                <a:solidFill>
                  <a:schemeClr val="tx1">
                    <a:tint val="75000"/>
                  </a:schemeClr>
                </a:solidFill>
              </a:defRPr>
            </a:lvl6pPr>
            <a:lvl7pPr marL="7239601" indent="0">
              <a:buNone/>
              <a:defRPr sz="3564">
                <a:solidFill>
                  <a:schemeClr val="tx1">
                    <a:tint val="75000"/>
                  </a:schemeClr>
                </a:solidFill>
              </a:defRPr>
            </a:lvl7pPr>
            <a:lvl8pPr marL="8446210" indent="0">
              <a:buNone/>
              <a:defRPr sz="3564">
                <a:solidFill>
                  <a:schemeClr val="tx1">
                    <a:tint val="75000"/>
                  </a:schemeClr>
                </a:solidFill>
              </a:defRPr>
            </a:lvl8pPr>
            <a:lvl9pPr marL="9652813" indent="0">
              <a:buNone/>
              <a:defRPr sz="35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8" y="1066811"/>
            <a:ext cx="4442461" cy="3017309"/>
          </a:xfrm>
        </p:spPr>
        <p:txBody>
          <a:bodyPr/>
          <a:lstStyle>
            <a:lvl1pPr>
              <a:defRPr sz="7840"/>
            </a:lvl1pPr>
            <a:lvl2pPr>
              <a:defRPr sz="6415"/>
            </a:lvl2pPr>
            <a:lvl3pPr>
              <a:defRPr sz="5705"/>
            </a:lvl3pPr>
            <a:lvl4pPr>
              <a:defRPr sz="4990"/>
            </a:lvl4pPr>
            <a:lvl5pPr>
              <a:defRPr sz="4990"/>
            </a:lvl5pPr>
            <a:lvl6pPr>
              <a:defRPr sz="4990"/>
            </a:lvl6pPr>
            <a:lvl7pPr>
              <a:defRPr sz="4990"/>
            </a:lvl7pPr>
            <a:lvl8pPr>
              <a:defRPr sz="4990"/>
            </a:lvl8pPr>
            <a:lvl9pPr>
              <a:defRPr sz="4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30" y="1066811"/>
            <a:ext cx="4442461" cy="3017309"/>
          </a:xfrm>
        </p:spPr>
        <p:txBody>
          <a:bodyPr/>
          <a:lstStyle>
            <a:lvl1pPr>
              <a:defRPr sz="7840"/>
            </a:lvl1pPr>
            <a:lvl2pPr>
              <a:defRPr sz="6415"/>
            </a:lvl2pPr>
            <a:lvl3pPr>
              <a:defRPr sz="5705"/>
            </a:lvl3pPr>
            <a:lvl4pPr>
              <a:defRPr sz="4990"/>
            </a:lvl4pPr>
            <a:lvl5pPr>
              <a:defRPr sz="4990"/>
            </a:lvl5pPr>
            <a:lvl6pPr>
              <a:defRPr sz="4990"/>
            </a:lvl6pPr>
            <a:lvl7pPr>
              <a:defRPr sz="4990"/>
            </a:lvl7pPr>
            <a:lvl8pPr>
              <a:defRPr sz="4990"/>
            </a:lvl8pPr>
            <a:lvl9pPr>
              <a:defRPr sz="4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5" y="1023416"/>
            <a:ext cx="4444208" cy="426506"/>
          </a:xfrm>
        </p:spPr>
        <p:txBody>
          <a:bodyPr anchor="b"/>
          <a:lstStyle>
            <a:lvl1pPr marL="0" indent="0">
              <a:buNone/>
              <a:defRPr sz="6415" b="1"/>
            </a:lvl1pPr>
            <a:lvl2pPr marL="1206595" indent="0">
              <a:buNone/>
              <a:defRPr sz="5705" b="1"/>
            </a:lvl2pPr>
            <a:lvl3pPr marL="2413203" indent="0">
              <a:buNone/>
              <a:defRPr sz="4990" b="1"/>
            </a:lvl3pPr>
            <a:lvl4pPr marL="3619799" indent="0">
              <a:buNone/>
              <a:defRPr sz="4275" b="1"/>
            </a:lvl4pPr>
            <a:lvl5pPr marL="4826396" indent="0">
              <a:buNone/>
              <a:defRPr sz="4275" b="1"/>
            </a:lvl5pPr>
            <a:lvl6pPr marL="6033004" indent="0">
              <a:buNone/>
              <a:defRPr sz="4275" b="1"/>
            </a:lvl6pPr>
            <a:lvl7pPr marL="7239601" indent="0">
              <a:buNone/>
              <a:defRPr sz="4275" b="1"/>
            </a:lvl7pPr>
            <a:lvl8pPr marL="8446210" indent="0">
              <a:buNone/>
              <a:defRPr sz="4275" b="1"/>
            </a:lvl8pPr>
            <a:lvl9pPr marL="9652813" indent="0">
              <a:buNone/>
              <a:defRPr sz="42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35" y="1449919"/>
            <a:ext cx="4444208" cy="2634194"/>
          </a:xfrm>
        </p:spPr>
        <p:txBody>
          <a:bodyPr/>
          <a:lstStyle>
            <a:lvl1pPr>
              <a:defRPr sz="6415"/>
            </a:lvl1pPr>
            <a:lvl2pPr>
              <a:defRPr sz="5705"/>
            </a:lvl2pPr>
            <a:lvl3pPr>
              <a:defRPr sz="4990"/>
            </a:lvl3pPr>
            <a:lvl4pPr>
              <a:defRPr sz="4275"/>
            </a:lvl4pPr>
            <a:lvl5pPr>
              <a:defRPr sz="4275"/>
            </a:lvl5pPr>
            <a:lvl6pPr>
              <a:defRPr sz="4275"/>
            </a:lvl6pPr>
            <a:lvl7pPr>
              <a:defRPr sz="4275"/>
            </a:lvl7pPr>
            <a:lvl8pPr>
              <a:defRPr sz="4275"/>
            </a:lvl8pPr>
            <a:lvl9pPr>
              <a:defRPr sz="4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4" y="1023416"/>
            <a:ext cx="4445953" cy="426506"/>
          </a:xfrm>
        </p:spPr>
        <p:txBody>
          <a:bodyPr anchor="b"/>
          <a:lstStyle>
            <a:lvl1pPr marL="0" indent="0">
              <a:buNone/>
              <a:defRPr sz="6415" b="1"/>
            </a:lvl1pPr>
            <a:lvl2pPr marL="1206595" indent="0">
              <a:buNone/>
              <a:defRPr sz="5705" b="1"/>
            </a:lvl2pPr>
            <a:lvl3pPr marL="2413203" indent="0">
              <a:buNone/>
              <a:defRPr sz="4990" b="1"/>
            </a:lvl3pPr>
            <a:lvl4pPr marL="3619799" indent="0">
              <a:buNone/>
              <a:defRPr sz="4275" b="1"/>
            </a:lvl4pPr>
            <a:lvl5pPr marL="4826396" indent="0">
              <a:buNone/>
              <a:defRPr sz="4275" b="1"/>
            </a:lvl5pPr>
            <a:lvl6pPr marL="6033004" indent="0">
              <a:buNone/>
              <a:defRPr sz="4275" b="1"/>
            </a:lvl6pPr>
            <a:lvl7pPr marL="7239601" indent="0">
              <a:buNone/>
              <a:defRPr sz="4275" b="1"/>
            </a:lvl7pPr>
            <a:lvl8pPr marL="8446210" indent="0">
              <a:buNone/>
              <a:defRPr sz="4275" b="1"/>
            </a:lvl8pPr>
            <a:lvl9pPr marL="9652813" indent="0">
              <a:buNone/>
              <a:defRPr sz="42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4" y="1449919"/>
            <a:ext cx="4445953" cy="2634194"/>
          </a:xfrm>
        </p:spPr>
        <p:txBody>
          <a:bodyPr/>
          <a:lstStyle>
            <a:lvl1pPr>
              <a:defRPr sz="6415"/>
            </a:lvl1pPr>
            <a:lvl2pPr>
              <a:defRPr sz="5705"/>
            </a:lvl2pPr>
            <a:lvl3pPr>
              <a:defRPr sz="4990"/>
            </a:lvl3pPr>
            <a:lvl4pPr>
              <a:defRPr sz="4275"/>
            </a:lvl4pPr>
            <a:lvl5pPr>
              <a:defRPr sz="4275"/>
            </a:lvl5pPr>
            <a:lvl6pPr>
              <a:defRPr sz="4275"/>
            </a:lvl6pPr>
            <a:lvl7pPr>
              <a:defRPr sz="4275"/>
            </a:lvl7pPr>
            <a:lvl8pPr>
              <a:defRPr sz="4275"/>
            </a:lvl8pPr>
            <a:lvl9pPr>
              <a:defRPr sz="4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9" y="182041"/>
            <a:ext cx="3309143" cy="774699"/>
          </a:xfrm>
        </p:spPr>
        <p:txBody>
          <a:bodyPr anchor="b"/>
          <a:lstStyle>
            <a:lvl1pPr algn="l">
              <a:defRPr sz="57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66" y="182040"/>
            <a:ext cx="5622926" cy="3902075"/>
          </a:xfrm>
        </p:spPr>
        <p:txBody>
          <a:bodyPr/>
          <a:lstStyle>
            <a:lvl1pPr>
              <a:defRPr sz="9269"/>
            </a:lvl1pPr>
            <a:lvl2pPr>
              <a:defRPr sz="7840"/>
            </a:lvl2pPr>
            <a:lvl3pPr>
              <a:defRPr sz="6415"/>
            </a:lvl3pPr>
            <a:lvl4pPr>
              <a:defRPr sz="5705"/>
            </a:lvl4pPr>
            <a:lvl5pPr>
              <a:defRPr sz="5705"/>
            </a:lvl5pPr>
            <a:lvl6pPr>
              <a:defRPr sz="5705"/>
            </a:lvl6pPr>
            <a:lvl7pPr>
              <a:defRPr sz="5705"/>
            </a:lvl7pPr>
            <a:lvl8pPr>
              <a:defRPr sz="5705"/>
            </a:lvl8pPr>
            <a:lvl9pPr>
              <a:defRPr sz="57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9" y="956741"/>
            <a:ext cx="3309143" cy="3127376"/>
          </a:xfrm>
        </p:spPr>
        <p:txBody>
          <a:bodyPr/>
          <a:lstStyle>
            <a:lvl1pPr marL="0" indent="0">
              <a:buNone/>
              <a:defRPr sz="3564"/>
            </a:lvl1pPr>
            <a:lvl2pPr marL="1206595" indent="0">
              <a:buNone/>
              <a:defRPr sz="2851"/>
            </a:lvl2pPr>
            <a:lvl3pPr marL="2413203" indent="0">
              <a:buNone/>
              <a:defRPr sz="2138"/>
            </a:lvl3pPr>
            <a:lvl4pPr marL="3619799" indent="0">
              <a:buNone/>
              <a:defRPr sz="2138"/>
            </a:lvl4pPr>
            <a:lvl5pPr marL="4826396" indent="0">
              <a:buNone/>
              <a:defRPr sz="2138"/>
            </a:lvl5pPr>
            <a:lvl6pPr marL="6033004" indent="0">
              <a:buNone/>
              <a:defRPr sz="2138"/>
            </a:lvl6pPr>
            <a:lvl7pPr marL="7239601" indent="0">
              <a:buNone/>
              <a:defRPr sz="2138"/>
            </a:lvl7pPr>
            <a:lvl8pPr marL="8446210" indent="0">
              <a:buNone/>
              <a:defRPr sz="2138"/>
            </a:lvl8pPr>
            <a:lvl9pPr marL="9652813" indent="0">
              <a:buNone/>
              <a:defRPr sz="21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21" y="3200409"/>
            <a:ext cx="6035040" cy="377824"/>
          </a:xfrm>
        </p:spPr>
        <p:txBody>
          <a:bodyPr anchor="b"/>
          <a:lstStyle>
            <a:lvl1pPr algn="l">
              <a:defRPr sz="57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21" y="408518"/>
            <a:ext cx="6035040" cy="2743200"/>
          </a:xfrm>
        </p:spPr>
        <p:txBody>
          <a:bodyPr/>
          <a:lstStyle>
            <a:lvl1pPr marL="0" indent="0">
              <a:buNone/>
              <a:defRPr sz="9269"/>
            </a:lvl1pPr>
            <a:lvl2pPr marL="1206595" indent="0">
              <a:buNone/>
              <a:defRPr sz="7840"/>
            </a:lvl2pPr>
            <a:lvl3pPr marL="2413203" indent="0">
              <a:buNone/>
              <a:defRPr sz="6415"/>
            </a:lvl3pPr>
            <a:lvl4pPr marL="3619799" indent="0">
              <a:buNone/>
              <a:defRPr sz="5705"/>
            </a:lvl4pPr>
            <a:lvl5pPr marL="4826396" indent="0">
              <a:buNone/>
              <a:defRPr sz="5705"/>
            </a:lvl5pPr>
            <a:lvl6pPr marL="6033004" indent="0">
              <a:buNone/>
              <a:defRPr sz="5705"/>
            </a:lvl6pPr>
            <a:lvl7pPr marL="7239601" indent="0">
              <a:buNone/>
              <a:defRPr sz="5705"/>
            </a:lvl7pPr>
            <a:lvl8pPr marL="8446210" indent="0">
              <a:buNone/>
              <a:defRPr sz="5705"/>
            </a:lvl8pPr>
            <a:lvl9pPr marL="9652813" indent="0">
              <a:buNone/>
              <a:defRPr sz="57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21" y="3578232"/>
            <a:ext cx="6035040" cy="536576"/>
          </a:xfrm>
        </p:spPr>
        <p:txBody>
          <a:bodyPr/>
          <a:lstStyle>
            <a:lvl1pPr marL="0" indent="0">
              <a:buNone/>
              <a:defRPr sz="3564"/>
            </a:lvl1pPr>
            <a:lvl2pPr marL="1206595" indent="0">
              <a:buNone/>
              <a:defRPr sz="2851"/>
            </a:lvl2pPr>
            <a:lvl3pPr marL="2413203" indent="0">
              <a:buNone/>
              <a:defRPr sz="2138"/>
            </a:lvl3pPr>
            <a:lvl4pPr marL="3619799" indent="0">
              <a:buNone/>
              <a:defRPr sz="2138"/>
            </a:lvl4pPr>
            <a:lvl5pPr marL="4826396" indent="0">
              <a:buNone/>
              <a:defRPr sz="2138"/>
            </a:lvl5pPr>
            <a:lvl6pPr marL="6033004" indent="0">
              <a:buNone/>
              <a:defRPr sz="2138"/>
            </a:lvl6pPr>
            <a:lvl7pPr marL="7239601" indent="0">
              <a:buNone/>
              <a:defRPr sz="2138"/>
            </a:lvl7pPr>
            <a:lvl8pPr marL="8446210" indent="0">
              <a:buNone/>
              <a:defRPr sz="2138"/>
            </a:lvl8pPr>
            <a:lvl9pPr marL="9652813" indent="0">
              <a:buNone/>
              <a:defRPr sz="21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30" y="183096"/>
            <a:ext cx="9052561" cy="762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0" y="1066811"/>
            <a:ext cx="9052561" cy="301730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73"/>
            <a:ext cx="2346960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4237573"/>
            <a:ext cx="3185162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4237573"/>
            <a:ext cx="2346960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6595" rtl="0" eaLnBrk="1" latinLnBrk="0" hangingPunct="1">
        <a:spcBef>
          <a:spcPct val="0"/>
        </a:spcBef>
        <a:buNone/>
        <a:defRPr sz="114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4946" indent="-904946" algn="l" defTabSz="1206595" rtl="0" eaLnBrk="1" latinLnBrk="0" hangingPunct="1">
        <a:spcBef>
          <a:spcPct val="20000"/>
        </a:spcBef>
        <a:buFont typeface="Arial"/>
        <a:buChar char="•"/>
        <a:defRPr sz="9269" kern="1200">
          <a:solidFill>
            <a:schemeClr val="tx1"/>
          </a:solidFill>
          <a:latin typeface="+mn-lt"/>
          <a:ea typeface="+mn-ea"/>
          <a:cs typeface="+mn-cs"/>
        </a:defRPr>
      </a:lvl1pPr>
      <a:lvl2pPr marL="1960729" indent="-754121" algn="l" defTabSz="1206595" rtl="0" eaLnBrk="1" latinLnBrk="0" hangingPunct="1">
        <a:spcBef>
          <a:spcPct val="20000"/>
        </a:spcBef>
        <a:buFont typeface="Arial"/>
        <a:buChar char="–"/>
        <a:defRPr sz="7840" kern="1200">
          <a:solidFill>
            <a:schemeClr val="tx1"/>
          </a:solidFill>
          <a:latin typeface="+mn-lt"/>
          <a:ea typeface="+mn-ea"/>
          <a:cs typeface="+mn-cs"/>
        </a:defRPr>
      </a:lvl2pPr>
      <a:lvl3pPr marL="3016503" indent="-603293" algn="l" defTabSz="1206595" rtl="0" eaLnBrk="1" latinLnBrk="0" hangingPunct="1">
        <a:spcBef>
          <a:spcPct val="20000"/>
        </a:spcBef>
        <a:buFont typeface="Arial"/>
        <a:buChar char="•"/>
        <a:defRPr sz="6415" kern="1200">
          <a:solidFill>
            <a:schemeClr val="tx1"/>
          </a:solidFill>
          <a:latin typeface="+mn-lt"/>
          <a:ea typeface="+mn-ea"/>
          <a:cs typeface="+mn-cs"/>
        </a:defRPr>
      </a:lvl3pPr>
      <a:lvl4pPr marL="4223098" indent="-603293" algn="l" defTabSz="1206595" rtl="0" eaLnBrk="1" latinLnBrk="0" hangingPunct="1">
        <a:spcBef>
          <a:spcPct val="20000"/>
        </a:spcBef>
        <a:buFont typeface="Arial"/>
        <a:buChar char="–"/>
        <a:defRPr sz="5705" kern="1200">
          <a:solidFill>
            <a:schemeClr val="tx1"/>
          </a:solidFill>
          <a:latin typeface="+mn-lt"/>
          <a:ea typeface="+mn-ea"/>
          <a:cs typeface="+mn-cs"/>
        </a:defRPr>
      </a:lvl4pPr>
      <a:lvl5pPr marL="5429706" indent="-603293" algn="l" defTabSz="1206595" rtl="0" eaLnBrk="1" latinLnBrk="0" hangingPunct="1">
        <a:spcBef>
          <a:spcPct val="20000"/>
        </a:spcBef>
        <a:buFont typeface="Arial"/>
        <a:buChar char="»"/>
        <a:defRPr sz="5705" kern="1200">
          <a:solidFill>
            <a:schemeClr val="tx1"/>
          </a:solidFill>
          <a:latin typeface="+mn-lt"/>
          <a:ea typeface="+mn-ea"/>
          <a:cs typeface="+mn-cs"/>
        </a:defRPr>
      </a:lvl5pPr>
      <a:lvl6pPr marL="6636310" indent="-603293" algn="l" defTabSz="1206595" rtl="0" eaLnBrk="1" latinLnBrk="0" hangingPunct="1">
        <a:spcBef>
          <a:spcPct val="20000"/>
        </a:spcBef>
        <a:buFont typeface="Arial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6pPr>
      <a:lvl7pPr marL="7842913" indent="-603293" algn="l" defTabSz="1206595" rtl="0" eaLnBrk="1" latinLnBrk="0" hangingPunct="1">
        <a:spcBef>
          <a:spcPct val="20000"/>
        </a:spcBef>
        <a:buFont typeface="Arial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7pPr>
      <a:lvl8pPr marL="9049507" indent="-603293" algn="l" defTabSz="1206595" rtl="0" eaLnBrk="1" latinLnBrk="0" hangingPunct="1">
        <a:spcBef>
          <a:spcPct val="20000"/>
        </a:spcBef>
        <a:buFont typeface="Arial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8pPr>
      <a:lvl9pPr marL="10256114" indent="-603293" algn="l" defTabSz="1206595" rtl="0" eaLnBrk="1" latinLnBrk="0" hangingPunct="1">
        <a:spcBef>
          <a:spcPct val="20000"/>
        </a:spcBef>
        <a:buFont typeface="Arial"/>
        <a:buChar char="•"/>
        <a:defRPr sz="5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1pPr>
      <a:lvl2pPr marL="1206595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2pPr>
      <a:lvl3pPr marL="2413203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3pPr>
      <a:lvl4pPr marL="3619799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4pPr>
      <a:lvl5pPr marL="4826396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5pPr>
      <a:lvl6pPr marL="6033004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6pPr>
      <a:lvl7pPr marL="7239601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7pPr>
      <a:lvl8pPr marL="8446210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8pPr>
      <a:lvl9pPr marL="9652813" algn="l" defTabSz="1206595" rtl="0" eaLnBrk="1" latinLnBrk="0" hangingPunct="1">
        <a:defRPr sz="4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9F781F1-48F1-1F48-9FE7-50FCF806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9" y="9565"/>
            <a:ext cx="4572000" cy="457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A2250E7-09F2-304B-96B2-11D694B8F2E2}"/>
              </a:ext>
            </a:extLst>
          </p:cNvPr>
          <p:cNvSpPr/>
          <p:nvPr/>
        </p:nvSpPr>
        <p:spPr>
          <a:xfrm>
            <a:off x="0" y="9565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8AF8192-F2CC-0E42-A889-4B207AF9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76" y="9565"/>
            <a:ext cx="4572000" cy="457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1AB2E30-0186-3445-865A-29681760B973}"/>
              </a:ext>
            </a:extLst>
          </p:cNvPr>
          <p:cNvSpPr/>
          <p:nvPr/>
        </p:nvSpPr>
        <p:spPr>
          <a:xfrm>
            <a:off x="5029200" y="9564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76</cp:revision>
  <cp:lastPrinted>2020-04-10T10:06:00Z</cp:lastPrinted>
  <dcterms:created xsi:type="dcterms:W3CDTF">2017-02-21T13:00:32Z</dcterms:created>
  <dcterms:modified xsi:type="dcterms:W3CDTF">2020-09-01T17:20:24Z</dcterms:modified>
</cp:coreProperties>
</file>