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3292475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29" autoAdjust="0"/>
  </p:normalViewPr>
  <p:slideViewPr>
    <p:cSldViewPr snapToGrid="0" snapToObjects="1">
      <p:cViewPr>
        <p:scale>
          <a:sx n="150" d="100"/>
          <a:sy n="150" d="100"/>
        </p:scale>
        <p:origin x="416" y="1392"/>
      </p:cViewPr>
      <p:guideLst>
        <p:guide orient="horz" pos="103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3" y="1022806"/>
            <a:ext cx="9326879" cy="705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4" y="1865737"/>
            <a:ext cx="7680961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2" y="131854"/>
            <a:ext cx="2468880" cy="28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6" y="131854"/>
            <a:ext cx="7223760" cy="28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8" y="2115724"/>
            <a:ext cx="9326879" cy="65392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8" y="1395494"/>
            <a:ext cx="9326879" cy="72022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385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7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56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41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27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12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98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083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2" y="768250"/>
            <a:ext cx="4846321" cy="217288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3" y="768250"/>
            <a:ext cx="4846321" cy="217288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8" y="736999"/>
            <a:ext cx="4848227" cy="3071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8" y="1044141"/>
            <a:ext cx="4848227" cy="189698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736999"/>
            <a:ext cx="4850131" cy="3071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1044141"/>
            <a:ext cx="4850131" cy="189698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131091"/>
            <a:ext cx="3609976" cy="5578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5" y="131092"/>
            <a:ext cx="6134101" cy="28100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688984"/>
            <a:ext cx="3609976" cy="2252145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50" y="2304737"/>
            <a:ext cx="6583680" cy="27208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50" y="294189"/>
            <a:ext cx="6583680" cy="1975485"/>
          </a:xfrm>
        </p:spPr>
        <p:txBody>
          <a:bodyPr/>
          <a:lstStyle>
            <a:lvl1pPr marL="0" indent="0">
              <a:buNone/>
              <a:defRPr sz="2600"/>
            </a:lvl1pPr>
            <a:lvl2pPr marL="338548" indent="0">
              <a:buNone/>
              <a:defRPr sz="2200"/>
            </a:lvl2pPr>
            <a:lvl3pPr marL="677100" indent="0">
              <a:buNone/>
              <a:defRPr sz="1800"/>
            </a:lvl3pPr>
            <a:lvl4pPr marL="1015648" indent="0">
              <a:buNone/>
              <a:defRPr sz="1600"/>
            </a:lvl4pPr>
            <a:lvl5pPr marL="1354196" indent="0">
              <a:buNone/>
              <a:defRPr sz="1600"/>
            </a:lvl5pPr>
            <a:lvl6pPr marL="1692748" indent="0">
              <a:buNone/>
              <a:defRPr sz="1600"/>
            </a:lvl6pPr>
            <a:lvl7pPr marL="2031296" indent="0">
              <a:buNone/>
              <a:defRPr sz="1600"/>
            </a:lvl7pPr>
            <a:lvl8pPr marL="2369848" indent="0">
              <a:buNone/>
              <a:defRPr sz="1600"/>
            </a:lvl8pPr>
            <a:lvl9pPr marL="270839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50" y="2576821"/>
            <a:ext cx="6583680" cy="386409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4" y="131855"/>
            <a:ext cx="9875521" cy="54874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4" y="768250"/>
            <a:ext cx="9875521" cy="217288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051639"/>
            <a:ext cx="2560320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051639"/>
            <a:ext cx="3474722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051639"/>
            <a:ext cx="2560320" cy="17529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854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11" indent="-253911" algn="l" defTabSz="33854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0144" indent="-211592" algn="l" defTabSz="338548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46374" indent="-169272" algn="l" defTabSz="33854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4922" indent="-169272" algn="l" defTabSz="33854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74" indent="-169272" algn="l" defTabSz="338548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6202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0057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122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877673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5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710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6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41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7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2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98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39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89835"/>
              </p:ext>
            </p:extLst>
          </p:nvPr>
        </p:nvGraphicFramePr>
        <p:xfrm>
          <a:off x="54351" y="22175"/>
          <a:ext cx="10844216" cy="325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982"/>
                <a:gridCol w="2844800"/>
                <a:gridCol w="2760133"/>
                <a:gridCol w="2838301"/>
              </a:tblGrid>
              <a:tr h="373933">
                <a:tc>
                  <a:txBody>
                    <a:bodyPr/>
                    <a:lstStyle/>
                    <a:p>
                      <a:r>
                        <a:rPr lang="en-US" sz="1300" b="1" dirty="0" err="1" smtClean="0"/>
                        <a:t>Triplexator</a:t>
                      </a:r>
                      <a:r>
                        <a:rPr lang="en-US" sz="1300" b="1" dirty="0" smtClean="0"/>
                        <a:t> parameters</a:t>
                      </a:r>
                      <a:endParaRPr lang="en-US" sz="1300" b="1" dirty="0"/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TGFBR1_peak</a:t>
                      </a:r>
                      <a:endParaRPr lang="en-US" sz="1300" b="1" dirty="0"/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TGFB2_peak</a:t>
                      </a: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MEG3_19_38 </a:t>
                      </a:r>
                      <a:r>
                        <a:rPr lang="en-US" sz="1300" b="1" dirty="0" err="1" smtClean="0"/>
                        <a:t>vs</a:t>
                      </a:r>
                      <a:r>
                        <a:rPr lang="en-US" sz="1300" b="1" dirty="0" smtClean="0"/>
                        <a:t> SMAD2_peak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12 -e 5</a:t>
                      </a:r>
                    </a:p>
                    <a:p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10 -e 5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||||||||||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GAGGGAGAGA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CTCCCTCTCT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  <a:p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No prediction</a:t>
                      </a:r>
                    </a:p>
                  </a:txBody>
                  <a:tcPr marL="186002" marR="186002" marT="84678" marB="84678"/>
                </a:tc>
              </a:tr>
              <a:tr h="959679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lang="en-US" sz="1300" dirty="0" err="1" smtClean="0">
                          <a:latin typeface="Courier New"/>
                          <a:cs typeface="Courier New"/>
                        </a:rPr>
                        <a:t>fr</a:t>
                      </a:r>
                      <a:r>
                        <a:rPr lang="en-US" sz="1300" dirty="0" smtClean="0">
                          <a:latin typeface="Courier New"/>
                          <a:cs typeface="Courier New"/>
                        </a:rPr>
                        <a:t> off -l 10 -e 10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GcGAGGGAGAGA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|*||||||||||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GAGAGGGAGAGA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CTCTCCCTCTCT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GAGGGAGAGA -5'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|||*||||||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GAGAGAGAGA -3'</a:t>
                      </a:r>
                    </a:p>
                    <a:p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CTCTCTCTCT -5'</a:t>
                      </a:r>
                      <a:endParaRPr lang="en-US" sz="1300" dirty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TFO: 3'- GcGAGGGAGAG -5'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    |*|||||||||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TTS: 5'- GAGAGGGAGAG -3'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300" dirty="0" smtClean="0">
                          <a:latin typeface="Courier New"/>
                          <a:cs typeface="Courier New"/>
                        </a:rPr>
                        <a:t>     3'- CTCTCCCTCTC -5'</a:t>
                      </a:r>
                      <a:endParaRPr lang="en-US" sz="1300" dirty="0" smtClean="0">
                        <a:latin typeface="Courier New"/>
                        <a:cs typeface="Courier New"/>
                      </a:endParaRPr>
                    </a:p>
                  </a:txBody>
                  <a:tcPr marL="186002" marR="186002" marT="84678" marB="84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148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35</cp:revision>
  <dcterms:created xsi:type="dcterms:W3CDTF">2017-02-21T13:00:32Z</dcterms:created>
  <dcterms:modified xsi:type="dcterms:W3CDTF">2019-04-12T15:22:33Z</dcterms:modified>
</cp:coreProperties>
</file>