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86400" cy="5486400"/>
  <p:notesSz cx="6858000" cy="9144000"/>
  <p:defaultTextStyle>
    <a:defPPr>
      <a:defRPr lang="en-US"/>
    </a:defPPr>
    <a:lvl1pPr marL="0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85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77100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156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54196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6927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31296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698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0839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30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50"/>
    <a:srgbClr val="4F81B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4"/>
    <p:restoredTop sz="96327" autoAdjust="0"/>
  </p:normalViewPr>
  <p:slideViewPr>
    <p:cSldViewPr snapToGrid="0" snapToObjects="1">
      <p:cViewPr>
        <p:scale>
          <a:sx n="150" d="100"/>
          <a:sy n="150" d="100"/>
        </p:scale>
        <p:origin x="3960" y="560"/>
      </p:cViewPr>
      <p:guideLst>
        <p:guide orient="horz" pos="1730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1" y="1704348"/>
            <a:ext cx="466344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2" y="3108962"/>
            <a:ext cx="3840481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9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8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07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77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46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1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8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5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1" y="219715"/>
            <a:ext cx="1234440" cy="46812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3" y="219715"/>
            <a:ext cx="3611880" cy="46812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9" y="3525527"/>
            <a:ext cx="4663440" cy="1089663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9" y="2325376"/>
            <a:ext cx="4663440" cy="1200150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6927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385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0782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7709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4637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01564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18492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5419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1" y="1280170"/>
            <a:ext cx="2423161" cy="362077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2" y="1280170"/>
            <a:ext cx="2423161" cy="362077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4" y="1228095"/>
            <a:ext cx="2424114" cy="511808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69274" indent="0">
              <a:buNone/>
              <a:defRPr sz="800" b="1"/>
            </a:lvl2pPr>
            <a:lvl3pPr marL="338550" indent="0">
              <a:buNone/>
              <a:defRPr sz="700" b="1"/>
            </a:lvl3pPr>
            <a:lvl4pPr marL="507824" indent="0">
              <a:buNone/>
              <a:defRPr sz="600" b="1"/>
            </a:lvl4pPr>
            <a:lvl5pPr marL="677098" indent="0">
              <a:buNone/>
              <a:defRPr sz="600" b="1"/>
            </a:lvl5pPr>
            <a:lvl6pPr marL="846374" indent="0">
              <a:buNone/>
              <a:defRPr sz="600" b="1"/>
            </a:lvl6pPr>
            <a:lvl7pPr marL="1015648" indent="0">
              <a:buNone/>
              <a:defRPr sz="600" b="1"/>
            </a:lvl7pPr>
            <a:lvl8pPr marL="1184924" indent="0">
              <a:buNone/>
              <a:defRPr sz="600" b="1"/>
            </a:lvl8pPr>
            <a:lvl9pPr marL="1354199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4" y="1739899"/>
            <a:ext cx="2424114" cy="3161034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7" y="1228095"/>
            <a:ext cx="2425066" cy="511808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69274" indent="0">
              <a:buNone/>
              <a:defRPr sz="800" b="1"/>
            </a:lvl2pPr>
            <a:lvl3pPr marL="338550" indent="0">
              <a:buNone/>
              <a:defRPr sz="700" b="1"/>
            </a:lvl3pPr>
            <a:lvl4pPr marL="507824" indent="0">
              <a:buNone/>
              <a:defRPr sz="600" b="1"/>
            </a:lvl4pPr>
            <a:lvl5pPr marL="677098" indent="0">
              <a:buNone/>
              <a:defRPr sz="600" b="1"/>
            </a:lvl5pPr>
            <a:lvl6pPr marL="846374" indent="0">
              <a:buNone/>
              <a:defRPr sz="600" b="1"/>
            </a:lvl6pPr>
            <a:lvl7pPr marL="1015648" indent="0">
              <a:buNone/>
              <a:defRPr sz="600" b="1"/>
            </a:lvl7pPr>
            <a:lvl8pPr marL="1184924" indent="0">
              <a:buNone/>
              <a:defRPr sz="600" b="1"/>
            </a:lvl8pPr>
            <a:lvl9pPr marL="1354199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7" y="1739899"/>
            <a:ext cx="2425066" cy="3161034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2" y="218444"/>
            <a:ext cx="1804988" cy="929639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3" y="218445"/>
            <a:ext cx="3067051" cy="4682490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2" y="1148086"/>
            <a:ext cx="1804988" cy="3752851"/>
          </a:xfrm>
        </p:spPr>
        <p:txBody>
          <a:bodyPr/>
          <a:lstStyle>
            <a:lvl1pPr marL="0" indent="0">
              <a:buNone/>
              <a:defRPr sz="500"/>
            </a:lvl1pPr>
            <a:lvl2pPr marL="169274" indent="0">
              <a:buNone/>
              <a:defRPr sz="400"/>
            </a:lvl2pPr>
            <a:lvl3pPr marL="338550" indent="0">
              <a:buNone/>
              <a:defRPr sz="300"/>
            </a:lvl3pPr>
            <a:lvl4pPr marL="507824" indent="0">
              <a:buNone/>
              <a:defRPr sz="300"/>
            </a:lvl4pPr>
            <a:lvl5pPr marL="677098" indent="0">
              <a:buNone/>
              <a:defRPr sz="300"/>
            </a:lvl5pPr>
            <a:lvl6pPr marL="846374" indent="0">
              <a:buNone/>
              <a:defRPr sz="300"/>
            </a:lvl6pPr>
            <a:lvl7pPr marL="1015648" indent="0">
              <a:buNone/>
              <a:defRPr sz="300"/>
            </a:lvl7pPr>
            <a:lvl8pPr marL="1184924" indent="0">
              <a:buNone/>
              <a:defRPr sz="300"/>
            </a:lvl8pPr>
            <a:lvl9pPr marL="1354199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5" y="3840488"/>
            <a:ext cx="3291840" cy="453389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5" y="490221"/>
            <a:ext cx="3291840" cy="3291840"/>
          </a:xfrm>
        </p:spPr>
        <p:txBody>
          <a:bodyPr/>
          <a:lstStyle>
            <a:lvl1pPr marL="0" indent="0">
              <a:buNone/>
              <a:defRPr sz="1300"/>
            </a:lvl1pPr>
            <a:lvl2pPr marL="169274" indent="0">
              <a:buNone/>
              <a:defRPr sz="1100"/>
            </a:lvl2pPr>
            <a:lvl3pPr marL="338550" indent="0">
              <a:buNone/>
              <a:defRPr sz="900"/>
            </a:lvl3pPr>
            <a:lvl4pPr marL="507824" indent="0">
              <a:buNone/>
              <a:defRPr sz="800"/>
            </a:lvl4pPr>
            <a:lvl5pPr marL="677098" indent="0">
              <a:buNone/>
              <a:defRPr sz="800"/>
            </a:lvl5pPr>
            <a:lvl6pPr marL="846374" indent="0">
              <a:buNone/>
              <a:defRPr sz="800"/>
            </a:lvl6pPr>
            <a:lvl7pPr marL="1015648" indent="0">
              <a:buNone/>
              <a:defRPr sz="800"/>
            </a:lvl7pPr>
            <a:lvl8pPr marL="1184924" indent="0">
              <a:buNone/>
              <a:defRPr sz="800"/>
            </a:lvl8pPr>
            <a:lvl9pPr marL="1354199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5" y="4293874"/>
            <a:ext cx="3291840" cy="643891"/>
          </a:xfrm>
        </p:spPr>
        <p:txBody>
          <a:bodyPr/>
          <a:lstStyle>
            <a:lvl1pPr marL="0" indent="0">
              <a:buNone/>
              <a:defRPr sz="500"/>
            </a:lvl1pPr>
            <a:lvl2pPr marL="169274" indent="0">
              <a:buNone/>
              <a:defRPr sz="400"/>
            </a:lvl2pPr>
            <a:lvl3pPr marL="338550" indent="0">
              <a:buNone/>
              <a:defRPr sz="300"/>
            </a:lvl3pPr>
            <a:lvl4pPr marL="507824" indent="0">
              <a:buNone/>
              <a:defRPr sz="300"/>
            </a:lvl4pPr>
            <a:lvl5pPr marL="677098" indent="0">
              <a:buNone/>
              <a:defRPr sz="300"/>
            </a:lvl5pPr>
            <a:lvl6pPr marL="846374" indent="0">
              <a:buNone/>
              <a:defRPr sz="300"/>
            </a:lvl6pPr>
            <a:lvl7pPr marL="1015648" indent="0">
              <a:buNone/>
              <a:defRPr sz="300"/>
            </a:lvl7pPr>
            <a:lvl8pPr marL="1184924" indent="0">
              <a:buNone/>
              <a:defRPr sz="300"/>
            </a:lvl8pPr>
            <a:lvl9pPr marL="1354199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2" y="219716"/>
            <a:ext cx="4937761" cy="9144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2" y="1280170"/>
            <a:ext cx="4937761" cy="3620770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5085085"/>
            <a:ext cx="1280160" cy="29209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5085085"/>
            <a:ext cx="1737361" cy="29209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5085085"/>
            <a:ext cx="1280160" cy="29209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9274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956" indent="-126956" algn="l" defTabSz="169274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75072" indent="-105796" algn="l" defTabSz="169274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23187" indent="-84636" algn="l" defTabSz="169274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592461" indent="-84636" algn="l" defTabSz="169274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1737" indent="-84636" algn="l" defTabSz="169274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31012" indent="-84636" algn="l" defTabSz="16927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00287" indent="-84636" algn="l" defTabSz="16927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69561" indent="-84636" algn="l" defTabSz="16927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38837" indent="-84636" algn="l" defTabSz="16927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27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69274" algn="l" defTabSz="16927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38550" algn="l" defTabSz="16927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07824" algn="l" defTabSz="16927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77098" algn="l" defTabSz="16927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46374" algn="l" defTabSz="16927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5648" algn="l" defTabSz="16927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84924" algn="l" defTabSz="16927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199" algn="l" defTabSz="16927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8200" y="838201"/>
            <a:ext cx="2506133" cy="2506133"/>
          </a:xfrm>
          <a:prstGeom prst="ellipse">
            <a:avLst/>
          </a:prstGeom>
          <a:solidFill>
            <a:srgbClr val="4F81BD">
              <a:alpha val="4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07066" y="2091267"/>
            <a:ext cx="2506133" cy="2506133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11400" y="1176868"/>
            <a:ext cx="2506133" cy="2506133"/>
          </a:xfrm>
          <a:prstGeom prst="ellipse">
            <a:avLst/>
          </a:prstGeom>
          <a:solidFill>
            <a:srgbClr val="00B050">
              <a:alpha val="4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12333" y="1478690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smtClean="0"/>
              <a:t>65180</a:t>
            </a:r>
            <a:endParaRPr lang="en-US" sz="1800"/>
          </a:p>
        </p:txBody>
      </p:sp>
      <p:sp>
        <p:nvSpPr>
          <p:cNvPr id="7" name="TextBox 6"/>
          <p:cNvSpPr txBox="1"/>
          <p:nvPr/>
        </p:nvSpPr>
        <p:spPr>
          <a:xfrm>
            <a:off x="2425698" y="2429934"/>
            <a:ext cx="66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5379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642534" y="2807957"/>
            <a:ext cx="66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7177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2510367" y="1639557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smtClean="0"/>
              <a:t>11498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3039533" y="2975001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smtClean="0"/>
              <a:t>13001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623733" y="1882802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smtClean="0"/>
              <a:t>75319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2256367" y="3837002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smtClean="0"/>
              <a:t>47399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13661"/>
            <a:ext cx="2125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MEG3 Domain I</a:t>
            </a:r>
          </a:p>
          <a:p>
            <a:pPr algn="ctr"/>
            <a:r>
              <a:rPr lang="en-US" sz="1800" dirty="0" smtClean="0"/>
              <a:t>(n = 89739)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69533" y="4597400"/>
            <a:ext cx="2125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MEG3 Domain II</a:t>
            </a:r>
          </a:p>
          <a:p>
            <a:pPr algn="ctr"/>
            <a:r>
              <a:rPr lang="en-US" sz="1800" dirty="0" smtClean="0"/>
              <a:t>(n = 73546)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9300" y="530537"/>
            <a:ext cx="2125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GATA6-AS Domain I</a:t>
            </a:r>
          </a:p>
          <a:p>
            <a:pPr algn="ctr"/>
            <a:r>
              <a:rPr lang="en-US" sz="1800" dirty="0" smtClean="0"/>
              <a:t>(n </a:t>
            </a:r>
            <a:r>
              <a:rPr lang="en-US" sz="1800" smtClean="0"/>
              <a:t>= 104786)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31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38</cp:revision>
  <dcterms:created xsi:type="dcterms:W3CDTF">2017-02-21T13:00:32Z</dcterms:created>
  <dcterms:modified xsi:type="dcterms:W3CDTF">2019-02-21T17:26:28Z</dcterms:modified>
</cp:coreProperties>
</file>