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972800" cy="3292475"/>
  <p:notesSz cx="6858000" cy="9144000"/>
  <p:defaultTextStyle>
    <a:defPPr>
      <a:defRPr lang="en-US"/>
    </a:defPPr>
    <a:lvl1pPr marL="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5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7710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156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541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6927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312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698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0839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8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6329" autoAdjust="0"/>
  </p:normalViewPr>
  <p:slideViewPr>
    <p:cSldViewPr snapToGrid="0" snapToObjects="1">
      <p:cViewPr>
        <p:scale>
          <a:sx n="150" d="100"/>
          <a:sy n="150" d="100"/>
        </p:scale>
        <p:origin x="416" y="1392"/>
      </p:cViewPr>
      <p:guideLst>
        <p:guide orient="horz" pos="1038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3" y="1022806"/>
            <a:ext cx="9326879" cy="705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4" y="1865737"/>
            <a:ext cx="7680961" cy="8414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8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4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2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0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2" y="131854"/>
            <a:ext cx="2468880" cy="2809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6" y="131854"/>
            <a:ext cx="7223760" cy="2809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8" y="2115724"/>
            <a:ext cx="9326879" cy="653924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8" y="1395494"/>
            <a:ext cx="9326879" cy="720229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385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771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56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5419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927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3129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698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0839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2" y="768250"/>
            <a:ext cx="4846321" cy="217288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3" y="768250"/>
            <a:ext cx="4846321" cy="217288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8" y="736999"/>
            <a:ext cx="4848227" cy="3071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8548" indent="0">
              <a:buNone/>
              <a:defRPr sz="1600" b="1"/>
            </a:lvl2pPr>
            <a:lvl3pPr marL="677100" indent="0">
              <a:buNone/>
              <a:defRPr sz="1400" b="1"/>
            </a:lvl3pPr>
            <a:lvl4pPr marL="1015648" indent="0">
              <a:buNone/>
              <a:defRPr sz="1200" b="1"/>
            </a:lvl4pPr>
            <a:lvl5pPr marL="1354196" indent="0">
              <a:buNone/>
              <a:defRPr sz="1200" b="1"/>
            </a:lvl5pPr>
            <a:lvl6pPr marL="1692748" indent="0">
              <a:buNone/>
              <a:defRPr sz="1200" b="1"/>
            </a:lvl6pPr>
            <a:lvl7pPr marL="2031296" indent="0">
              <a:buNone/>
              <a:defRPr sz="1200" b="1"/>
            </a:lvl7pPr>
            <a:lvl8pPr marL="2369848" indent="0">
              <a:buNone/>
              <a:defRPr sz="1200" b="1"/>
            </a:lvl8pPr>
            <a:lvl9pPr marL="270839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8" y="1044141"/>
            <a:ext cx="4848227" cy="189698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4" y="736999"/>
            <a:ext cx="4850131" cy="3071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8548" indent="0">
              <a:buNone/>
              <a:defRPr sz="1600" b="1"/>
            </a:lvl2pPr>
            <a:lvl3pPr marL="677100" indent="0">
              <a:buNone/>
              <a:defRPr sz="1400" b="1"/>
            </a:lvl3pPr>
            <a:lvl4pPr marL="1015648" indent="0">
              <a:buNone/>
              <a:defRPr sz="1200" b="1"/>
            </a:lvl4pPr>
            <a:lvl5pPr marL="1354196" indent="0">
              <a:buNone/>
              <a:defRPr sz="1200" b="1"/>
            </a:lvl5pPr>
            <a:lvl6pPr marL="1692748" indent="0">
              <a:buNone/>
              <a:defRPr sz="1200" b="1"/>
            </a:lvl6pPr>
            <a:lvl7pPr marL="2031296" indent="0">
              <a:buNone/>
              <a:defRPr sz="1200" b="1"/>
            </a:lvl7pPr>
            <a:lvl8pPr marL="2369848" indent="0">
              <a:buNone/>
              <a:defRPr sz="1200" b="1"/>
            </a:lvl8pPr>
            <a:lvl9pPr marL="270839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4" y="1044141"/>
            <a:ext cx="4850131" cy="189698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4" y="131091"/>
            <a:ext cx="3609976" cy="55789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5" y="131092"/>
            <a:ext cx="6134101" cy="28100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4" y="688984"/>
            <a:ext cx="3609976" cy="2252145"/>
          </a:xfrm>
        </p:spPr>
        <p:txBody>
          <a:bodyPr/>
          <a:lstStyle>
            <a:lvl1pPr marL="0" indent="0">
              <a:buNone/>
              <a:defRPr sz="1000"/>
            </a:lvl1pPr>
            <a:lvl2pPr marL="338548" indent="0">
              <a:buNone/>
              <a:defRPr sz="800"/>
            </a:lvl2pPr>
            <a:lvl3pPr marL="677100" indent="0">
              <a:buNone/>
              <a:defRPr sz="600"/>
            </a:lvl3pPr>
            <a:lvl4pPr marL="1015648" indent="0">
              <a:buNone/>
              <a:defRPr sz="600"/>
            </a:lvl4pPr>
            <a:lvl5pPr marL="1354196" indent="0">
              <a:buNone/>
              <a:defRPr sz="600"/>
            </a:lvl5pPr>
            <a:lvl6pPr marL="1692748" indent="0">
              <a:buNone/>
              <a:defRPr sz="600"/>
            </a:lvl6pPr>
            <a:lvl7pPr marL="2031296" indent="0">
              <a:buNone/>
              <a:defRPr sz="600"/>
            </a:lvl7pPr>
            <a:lvl8pPr marL="2369848" indent="0">
              <a:buNone/>
              <a:defRPr sz="600"/>
            </a:lvl8pPr>
            <a:lvl9pPr marL="270839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50" y="2304737"/>
            <a:ext cx="6583680" cy="27208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50" y="294189"/>
            <a:ext cx="6583680" cy="1975485"/>
          </a:xfrm>
        </p:spPr>
        <p:txBody>
          <a:bodyPr/>
          <a:lstStyle>
            <a:lvl1pPr marL="0" indent="0">
              <a:buNone/>
              <a:defRPr sz="2600"/>
            </a:lvl1pPr>
            <a:lvl2pPr marL="338548" indent="0">
              <a:buNone/>
              <a:defRPr sz="2200"/>
            </a:lvl2pPr>
            <a:lvl3pPr marL="677100" indent="0">
              <a:buNone/>
              <a:defRPr sz="1800"/>
            </a:lvl3pPr>
            <a:lvl4pPr marL="1015648" indent="0">
              <a:buNone/>
              <a:defRPr sz="1600"/>
            </a:lvl4pPr>
            <a:lvl5pPr marL="1354196" indent="0">
              <a:buNone/>
              <a:defRPr sz="1600"/>
            </a:lvl5pPr>
            <a:lvl6pPr marL="1692748" indent="0">
              <a:buNone/>
              <a:defRPr sz="1600"/>
            </a:lvl6pPr>
            <a:lvl7pPr marL="2031296" indent="0">
              <a:buNone/>
              <a:defRPr sz="1600"/>
            </a:lvl7pPr>
            <a:lvl8pPr marL="2369848" indent="0">
              <a:buNone/>
              <a:defRPr sz="1600"/>
            </a:lvl8pPr>
            <a:lvl9pPr marL="2708398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50" y="2576821"/>
            <a:ext cx="6583680" cy="386409"/>
          </a:xfrm>
        </p:spPr>
        <p:txBody>
          <a:bodyPr/>
          <a:lstStyle>
            <a:lvl1pPr marL="0" indent="0">
              <a:buNone/>
              <a:defRPr sz="1000"/>
            </a:lvl1pPr>
            <a:lvl2pPr marL="338548" indent="0">
              <a:buNone/>
              <a:defRPr sz="800"/>
            </a:lvl2pPr>
            <a:lvl3pPr marL="677100" indent="0">
              <a:buNone/>
              <a:defRPr sz="600"/>
            </a:lvl3pPr>
            <a:lvl4pPr marL="1015648" indent="0">
              <a:buNone/>
              <a:defRPr sz="600"/>
            </a:lvl4pPr>
            <a:lvl5pPr marL="1354196" indent="0">
              <a:buNone/>
              <a:defRPr sz="600"/>
            </a:lvl5pPr>
            <a:lvl6pPr marL="1692748" indent="0">
              <a:buNone/>
              <a:defRPr sz="600"/>
            </a:lvl6pPr>
            <a:lvl7pPr marL="2031296" indent="0">
              <a:buNone/>
              <a:defRPr sz="600"/>
            </a:lvl7pPr>
            <a:lvl8pPr marL="2369848" indent="0">
              <a:buNone/>
              <a:defRPr sz="600"/>
            </a:lvl8pPr>
            <a:lvl9pPr marL="270839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4" y="131855"/>
            <a:ext cx="9875521" cy="548746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4" y="768250"/>
            <a:ext cx="9875521" cy="2172881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3051639"/>
            <a:ext cx="2560320" cy="17529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3051639"/>
            <a:ext cx="3474722" cy="17529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3051639"/>
            <a:ext cx="2560320" cy="17529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8548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911" indent="-253911" algn="l" defTabSz="338548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50144" indent="-211592" algn="l" defTabSz="338548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46374" indent="-169272" algn="l" defTabSz="33854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4922" indent="-169272" algn="l" defTabSz="338548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474" indent="-169272" algn="l" defTabSz="338548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62024" indent="-169272" algn="l" defTabSz="33854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00574" indent="-169272" algn="l" defTabSz="33854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122" indent="-169272" algn="l" defTabSz="33854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877673" indent="-169272" algn="l" defTabSz="33854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854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77100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1564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4196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74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1296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6984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0839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43637"/>
              </p:ext>
            </p:extLst>
          </p:nvPr>
        </p:nvGraphicFramePr>
        <p:xfrm>
          <a:off x="54351" y="22175"/>
          <a:ext cx="10844216" cy="325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0982"/>
                <a:gridCol w="2844800"/>
                <a:gridCol w="2760133"/>
                <a:gridCol w="2838301"/>
              </a:tblGrid>
              <a:tr h="373933">
                <a:tc>
                  <a:txBody>
                    <a:bodyPr/>
                    <a:lstStyle/>
                    <a:p>
                      <a:r>
                        <a:rPr lang="en-US" sz="1300" b="1" dirty="0" err="1" smtClean="0"/>
                        <a:t>Triplexator</a:t>
                      </a:r>
                      <a:r>
                        <a:rPr lang="en-US" sz="1300" b="1" dirty="0" smtClean="0"/>
                        <a:t> parameters</a:t>
                      </a:r>
                      <a:endParaRPr lang="en-US" sz="1300" b="1" dirty="0"/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MEG3_19_38 </a:t>
                      </a:r>
                      <a:r>
                        <a:rPr lang="en-US" sz="1300" b="1" dirty="0" err="1" smtClean="0"/>
                        <a:t>vs</a:t>
                      </a:r>
                      <a:r>
                        <a:rPr lang="en-US" sz="1300" b="1" dirty="0" smtClean="0"/>
                        <a:t> TGFBR1_peak</a:t>
                      </a:r>
                      <a:endParaRPr lang="en-US" sz="1300" b="1" dirty="0"/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pPr marL="0" marR="0" indent="0" algn="l" defTabSz="171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MEG3_19_38 </a:t>
                      </a:r>
                      <a:r>
                        <a:rPr lang="en-US" sz="1300" b="1" dirty="0" err="1" smtClean="0"/>
                        <a:t>vs</a:t>
                      </a:r>
                      <a:r>
                        <a:rPr lang="en-US" sz="1300" b="1" dirty="0" smtClean="0"/>
                        <a:t> TGFB2_peak</a:t>
                      </a: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pPr marL="0" marR="0" indent="0" algn="l" defTabSz="171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MEG3_19_38 </a:t>
                      </a:r>
                      <a:r>
                        <a:rPr lang="en-US" sz="1300" b="1" dirty="0" err="1" smtClean="0"/>
                        <a:t>vs</a:t>
                      </a:r>
                      <a:r>
                        <a:rPr lang="en-US" sz="1300" b="1" dirty="0" smtClean="0"/>
                        <a:t> SMAD2_peak</a:t>
                      </a:r>
                    </a:p>
                  </a:txBody>
                  <a:tcPr marL="186002" marR="186002" marT="84678" marB="84678"/>
                </a:tc>
              </a:tr>
              <a:tr h="959679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lang="en-US" sz="1300" dirty="0" err="1" smtClean="0">
                          <a:latin typeface="Courier New"/>
                          <a:cs typeface="Courier New"/>
                        </a:rPr>
                        <a:t>fr</a:t>
                      </a:r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 off -l 12 -e </a:t>
                      </a:r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5</a:t>
                      </a:r>
                    </a:p>
                    <a:p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(default parameters)</a:t>
                      </a:r>
                      <a:endParaRPr lang="en-US" sz="1300" dirty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No prediction</a:t>
                      </a:r>
                      <a:endParaRPr lang="en-US" sz="1300" dirty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No prediction</a:t>
                      </a:r>
                      <a:endParaRPr lang="en-US" sz="1300" dirty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No prediction</a:t>
                      </a:r>
                    </a:p>
                  </a:txBody>
                  <a:tcPr marL="186002" marR="186002" marT="84678" marB="84678"/>
                </a:tc>
              </a:tr>
              <a:tr h="959679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lang="en-US" sz="1300" dirty="0" err="1" smtClean="0">
                          <a:latin typeface="Courier New"/>
                          <a:cs typeface="Courier New"/>
                        </a:rPr>
                        <a:t>fr</a:t>
                      </a:r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 off -l 10 -e 5</a:t>
                      </a:r>
                      <a:endParaRPr lang="en-US" sz="1300" dirty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TFO: 3'- GAGGGAGAGA -5'</a:t>
                      </a:r>
                    </a:p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         ||||||||||</a:t>
                      </a:r>
                    </a:p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TTS: 5'- GAGGGAGAGA -3'</a:t>
                      </a:r>
                    </a:p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     3'- CTCCCTCTCT -5'</a:t>
                      </a:r>
                      <a:endParaRPr lang="en-US" sz="1300" dirty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No prediction</a:t>
                      </a:r>
                    </a:p>
                    <a:p>
                      <a:endParaRPr lang="en-US" sz="1300" dirty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No prediction</a:t>
                      </a:r>
                    </a:p>
                  </a:txBody>
                  <a:tcPr marL="186002" marR="186002" marT="84678" marB="84678"/>
                </a:tc>
              </a:tr>
              <a:tr h="959679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lang="en-US" sz="1300" dirty="0" err="1" smtClean="0">
                          <a:latin typeface="Courier New"/>
                          <a:cs typeface="Courier New"/>
                        </a:rPr>
                        <a:t>fr</a:t>
                      </a:r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 off -l 10 -e 10</a:t>
                      </a:r>
                      <a:endParaRPr lang="en-US" sz="1300" dirty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TFO: 3'- GcGAGGGAGAGA -5'</a:t>
                      </a:r>
                    </a:p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         |*||||||||||</a:t>
                      </a:r>
                    </a:p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TTS: 5'- GAGAGGGAGAGA -3'</a:t>
                      </a:r>
                    </a:p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     3'- CTCTCCCTCTCT -5'</a:t>
                      </a:r>
                      <a:endParaRPr lang="en-US" sz="1300" dirty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TFO: 3'- GAGGGAGAGA -5'</a:t>
                      </a:r>
                    </a:p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         |||*||||||</a:t>
                      </a:r>
                    </a:p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TTS: 5'- GAGAGAGAGA -3'</a:t>
                      </a:r>
                    </a:p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     3'- CTCTCTCTCT -5'</a:t>
                      </a:r>
                      <a:endParaRPr lang="en-US" sz="1300" dirty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TFO: 3'- GcGAGGGAGAG -5'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         |*|||||||||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TTS: 5'- GAGAGGGAGAG -3'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     3'- CTCTCCCTCTC -5'</a:t>
                      </a:r>
                      <a:endParaRPr lang="en-US" sz="1300" dirty="0" smtClean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152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34</cp:revision>
  <dcterms:created xsi:type="dcterms:W3CDTF">2017-02-21T13:00:32Z</dcterms:created>
  <dcterms:modified xsi:type="dcterms:W3CDTF">2019-01-15T12:57:08Z</dcterms:modified>
</cp:coreProperties>
</file>