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8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9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99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2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5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60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03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6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54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28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EC92-009C-479F-BDF9-BBCF52635307}" type="datetimeFigureOut">
              <a:rPr lang="uk-UA" smtClean="0"/>
              <a:t>15.06.2019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EF1F-AA21-4B6B-8565-8946D422C1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04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10491" y="2020137"/>
            <a:ext cx="7772400" cy="2387600"/>
          </a:xfrm>
        </p:spPr>
        <p:txBody>
          <a:bodyPr anchor="ctr"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Розробка</a:t>
            </a:r>
            <a: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системи</a:t>
            </a:r>
            <a: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кінцевої</a:t>
            </a:r>
            <a: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uk-UA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обробки</a:t>
            </a:r>
            <a:r>
              <a:rPr lang="ru-RU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  <a:t>деталей з пластику ABS</a:t>
            </a:r>
            <a:endParaRPr lang="uk-U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Проблематика</a:t>
            </a:r>
            <a:endParaRPr lang="uk-UA" sz="60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04" y="2121999"/>
            <a:ext cx="5438191" cy="37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процесс 3D печати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715"/>
                </p14:media>
              </p:ext>
            </p:extLst>
          </p:nvPr>
        </p:nvPicPr>
        <p:blipFill rotWithShape="1">
          <a:blip r:embed="rId4"/>
          <a:srcRect l="10914" t="137" r="14628" b="620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599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Методи обробки пластику:</a:t>
            </a:r>
            <a:endParaRPr lang="uk-UA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uk-UA" sz="4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Полірування </a:t>
            </a:r>
          </a:p>
          <a:p>
            <a:pPr lvl="0"/>
            <a:r>
              <a:rPr lang="uk-UA" sz="4000" dirty="0">
                <a:solidFill>
                  <a:schemeClr val="bg1"/>
                </a:solidFill>
                <a:latin typeface="Bahnschrift" panose="020B0502040204020203" pitchFamily="34" charset="0"/>
              </a:rPr>
              <a:t>Ґрунтовка  і фарбування </a:t>
            </a:r>
            <a:endParaRPr lang="ru-RU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0"/>
            <a:r>
              <a:rPr lang="uk-UA" sz="4000" dirty="0">
                <a:solidFill>
                  <a:schemeClr val="bg1"/>
                </a:solidFill>
                <a:latin typeface="Bahnschrift" panose="020B0502040204020203" pitchFamily="34" charset="0"/>
              </a:rPr>
              <a:t>Обробка ацетоном</a:t>
            </a:r>
            <a:endParaRPr lang="ru-RU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uk-UA" sz="4000" dirty="0">
                <a:solidFill>
                  <a:schemeClr val="bg1"/>
                </a:solidFill>
                <a:latin typeface="Bahnschrift" panose="020B0502040204020203" pitchFamily="34" charset="0"/>
              </a:rPr>
              <a:t>Ацетонова баня</a:t>
            </a:r>
          </a:p>
        </p:txBody>
      </p:sp>
    </p:spTree>
    <p:extLst>
      <p:ext uri="{BB962C8B-B14F-4D97-AF65-F5344CB8AC3E}">
        <p14:creationId xmlns:p14="http://schemas.microsoft.com/office/powerpoint/2010/main" val="35390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390630"/>
            <a:ext cx="791638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5510" y="1505292"/>
            <a:ext cx="7715110" cy="3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10491" y="2020137"/>
            <a:ext cx="7772400" cy="2387600"/>
          </a:xfrm>
        </p:spPr>
        <p:txBody>
          <a:bodyPr anchor="ctr"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Ацетонова</a:t>
            </a:r>
            <a: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  <a:t/>
            </a:r>
            <a:br>
              <a:rPr lang="ru-RU" b="1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баня</a:t>
            </a:r>
            <a:endParaRPr lang="uk-UA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Принцип</a:t>
            </a:r>
            <a:r>
              <a:rPr lang="uk-UA" sz="60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дії</a:t>
            </a:r>
            <a:endParaRPr lang="uk-UA" sz="60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0190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24</Words>
  <Application>Microsoft Office PowerPoint</Application>
  <PresentationFormat>Экран (4:3)</PresentationFormat>
  <Paragraphs>9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Тема Office</vt:lpstr>
      <vt:lpstr>Розробка системи кінцевої обробки деталей з пластику ABS</vt:lpstr>
      <vt:lpstr>Проблематика</vt:lpstr>
      <vt:lpstr>Презентация PowerPoint</vt:lpstr>
      <vt:lpstr>Методи обробки пластику:</vt:lpstr>
      <vt:lpstr>Презентация PowerPoint</vt:lpstr>
      <vt:lpstr>Презентация PowerPoint</vt:lpstr>
      <vt:lpstr>Ацетонова баня</vt:lpstr>
      <vt:lpstr>Принцип дії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Vanya Ryanichev</dc:creator>
  <cp:lastModifiedBy>Vanya Ryanichev</cp:lastModifiedBy>
  <cp:revision>14</cp:revision>
  <dcterms:created xsi:type="dcterms:W3CDTF">2019-06-15T16:29:44Z</dcterms:created>
  <dcterms:modified xsi:type="dcterms:W3CDTF">2019-06-15T20:55:36Z</dcterms:modified>
</cp:coreProperties>
</file>