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3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E760-1150-43EE-99A7-F488EAEE232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839C-5F84-44EB-8718-F3ED2CD92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25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1</cp:revision>
  <dcterms:created xsi:type="dcterms:W3CDTF">2024-11-01T14:05:23Z</dcterms:created>
  <dcterms:modified xsi:type="dcterms:W3CDTF">2024-11-01T14:05:25Z</dcterms:modified>
</cp:coreProperties>
</file>