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84" r:id="rId6"/>
    <p:sldId id="285" r:id="rId7"/>
    <p:sldId id="274" r:id="rId8"/>
    <p:sldId id="262" r:id="rId9"/>
    <p:sldId id="279" r:id="rId10"/>
  </p:sldIdLst>
  <p:sldSz cx="9144000" cy="5143500" type="screen16x9"/>
  <p:notesSz cx="6858000" cy="9144000"/>
  <p:embeddedFontLst>
    <p:embeddedFont>
      <p:font typeface="Tinos" panose="020B0604020202020204" charset="0"/>
      <p:regular r:id="rId12"/>
      <p:bold r:id="rId13"/>
      <p:italic r:id="rId14"/>
      <p:boldItalic r:id="rId15"/>
    </p:embeddedFont>
    <p:embeddedFont>
      <p:font typeface="Playfair Display" panose="020B0604020202020204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890E13-D664-4B07-9746-E09C52E1067F}">
  <a:tblStyle styleId="{DB890E13-D664-4B07-9746-E09C52E106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21325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5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08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03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504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39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846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50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61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6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ECC1C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4D4A56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880525" y="1098363"/>
            <a:ext cx="7383000" cy="31359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162050" y="8330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493850" y="1933200"/>
            <a:ext cx="6156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▹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▸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◦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593400" y="8249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6000" b="1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4D4A56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4D4A5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4D4A56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1794900" y="4199456"/>
            <a:ext cx="5554200" cy="6291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1794900" y="4192781"/>
            <a:ext cx="55542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ves">
  <p:cSld name="BLANK_1">
    <p:bg>
      <p:bgPr>
        <a:solidFill>
          <a:srgbClr val="4D4A56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_1_1">
    <p:bg>
      <p:bgPr>
        <a:solidFill>
          <a:srgbClr val="4D4A56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Char char="▹"/>
              <a:defRPr sz="30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▸"/>
              <a:defRPr sz="24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◦"/>
              <a:defRPr sz="24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7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nyadlubenova/beauty-sto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2387313" y="1854581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Online Beauty Store</a:t>
            </a:r>
            <a:endParaRPr dirty="0"/>
          </a:p>
        </p:txBody>
      </p:sp>
      <p:grpSp>
        <p:nvGrpSpPr>
          <p:cNvPr id="91" name="Google Shape;91;p16"/>
          <p:cNvGrpSpPr/>
          <p:nvPr/>
        </p:nvGrpSpPr>
        <p:grpSpPr>
          <a:xfrm>
            <a:off x="4388765" y="980127"/>
            <a:ext cx="366458" cy="366437"/>
            <a:chOff x="1923675" y="1633650"/>
            <a:chExt cx="436000" cy="435975"/>
          </a:xfrm>
        </p:grpSpPr>
        <p:sp>
          <p:nvSpPr>
            <p:cNvPr id="92" name="Google Shape;92;p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075389" y="4520628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solidFill>
                  <a:schemeClr val="tx2">
                    <a:lumMod val="25000"/>
                  </a:schemeClr>
                </a:solidFill>
              </a:rPr>
              <a:t>Ваня Любенова</a:t>
            </a:r>
            <a:endParaRPr lang="bg-BG" sz="1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1286" y="3439237"/>
            <a:ext cx="6375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800" dirty="0" smtClean="0">
                <a:solidFill>
                  <a:schemeClr val="tx2">
                    <a:lumMod val="25000"/>
                  </a:schemeClr>
                </a:solidFill>
              </a:rPr>
              <a:t>Разработка на клиент-сървър (</a:t>
            </a:r>
            <a:r>
              <a:rPr lang="en-US" sz="1800" dirty="0" err="1" smtClean="0">
                <a:solidFill>
                  <a:schemeClr val="tx2">
                    <a:lumMod val="25000"/>
                  </a:schemeClr>
                </a:solidFill>
              </a:rPr>
              <a:t>fullstack</a:t>
            </a:r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</a:rPr>
              <a:t>) </a:t>
            </a:r>
          </a:p>
          <a:p>
            <a:pPr algn="ctr"/>
            <a:r>
              <a:rPr lang="bg-BG" sz="1800" dirty="0" smtClean="0">
                <a:solidFill>
                  <a:schemeClr val="tx2">
                    <a:lumMod val="25000"/>
                  </a:schemeClr>
                </a:solidFill>
              </a:rPr>
              <a:t>приложения с </a:t>
            </a:r>
            <a:r>
              <a:rPr lang="en-US" sz="1800" dirty="0" smtClean="0">
                <a:solidFill>
                  <a:schemeClr val="tx2">
                    <a:lumMod val="25000"/>
                  </a:schemeClr>
                </a:solidFill>
              </a:rPr>
              <a:t>Node.js + Express.js + React.js</a:t>
            </a:r>
            <a:endParaRPr lang="bg-BG" sz="18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93513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Въведение</a:t>
            </a:r>
            <a:endParaRPr dirty="0"/>
          </a:p>
        </p:txBody>
      </p:sp>
      <p:sp>
        <p:nvSpPr>
          <p:cNvPr id="103" name="Google Shape;103;p17"/>
          <p:cNvSpPr txBox="1"/>
          <p:nvPr/>
        </p:nvSpPr>
        <p:spPr>
          <a:xfrm>
            <a:off x="2603569" y="734813"/>
            <a:ext cx="2578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Онлайн магазинът за красота (O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BS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) предлага </a:t>
            </a:r>
            <a:r>
              <a:rPr lang="bg-BG" dirty="0" smtClean="0">
                <a:solidFill>
                  <a:schemeClr val="tx2">
                    <a:lumMod val="25000"/>
                  </a:schemeClr>
                </a:solidFill>
              </a:rPr>
              <a:t>разглеждане и пазаруване 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на красота онлайн - козметични продукти, продукти за коса и грижа за </a:t>
            </a:r>
            <a:r>
              <a:rPr lang="bg-BG" dirty="0" smtClean="0">
                <a:solidFill>
                  <a:schemeClr val="tx2">
                    <a:lumMod val="25000"/>
                  </a:schemeClr>
                </a:solidFill>
              </a:rPr>
              <a:t>кожата, както и възможност за обратна връзка чрез рейтинг.</a:t>
            </a:r>
            <a:endParaRPr dirty="0">
              <a:solidFill>
                <a:schemeClr val="tx2">
                  <a:lumMod val="2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678725" y="734813"/>
            <a:ext cx="3023486" cy="336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bg-BG" dirty="0" err="1" smtClean="0">
                <a:solidFill>
                  <a:schemeClr val="tx2">
                    <a:lumMod val="25000"/>
                  </a:schemeClr>
                </a:solidFill>
              </a:rPr>
              <a:t>Single</a:t>
            </a:r>
            <a:r>
              <a:rPr lang="bg-BG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bg-BG" dirty="0" err="1">
                <a:solidFill>
                  <a:schemeClr val="tx2">
                    <a:lumMod val="25000"/>
                  </a:schemeClr>
                </a:solidFill>
              </a:rPr>
              <a:t>Page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bg-BG" dirty="0" err="1">
                <a:solidFill>
                  <a:schemeClr val="tx2">
                    <a:lumMod val="25000"/>
                  </a:schemeClr>
                </a:solidFill>
              </a:rPr>
              <a:t>Application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 (SPA), използвайки React.js като </a:t>
            </a:r>
            <a:r>
              <a:rPr lang="bg-BG" dirty="0" err="1">
                <a:solidFill>
                  <a:schemeClr val="tx2">
                    <a:lumMod val="25000"/>
                  </a:schemeClr>
                </a:solidFill>
              </a:rPr>
              <a:t>front-end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 и Node.js +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E</a:t>
            </a:r>
            <a:r>
              <a:rPr lang="bg-BG" dirty="0" err="1">
                <a:solidFill>
                  <a:schemeClr val="tx2">
                    <a:lumMod val="25000"/>
                  </a:schemeClr>
                </a:solidFill>
              </a:rPr>
              <a:t>xpress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 като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back-end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 технологии</a:t>
            </a:r>
            <a:r>
              <a:rPr lang="bg-BG" dirty="0" smtClean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bg-BG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Всеки изглед има отделен URL и </a:t>
            </a:r>
            <a:r>
              <a:rPr lang="bg-BG" dirty="0" err="1">
                <a:solidFill>
                  <a:schemeClr val="tx2">
                    <a:lumMod val="25000"/>
                  </a:schemeClr>
                </a:solidFill>
              </a:rPr>
              <a:t>маршрутизирането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  се извършва от страна на клиента, като се използва </a:t>
            </a:r>
            <a:r>
              <a:rPr lang="bg-BG" dirty="0" err="1">
                <a:solidFill>
                  <a:schemeClr val="tx2">
                    <a:lumMod val="25000"/>
                  </a:schemeClr>
                </a:solidFill>
              </a:rPr>
              <a:t>React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bg-BG" dirty="0" err="1">
                <a:solidFill>
                  <a:schemeClr val="tx2">
                    <a:lumMod val="25000"/>
                  </a:schemeClr>
                </a:solidFill>
              </a:rPr>
              <a:t>Router</a:t>
            </a:r>
            <a:r>
              <a:rPr lang="bg-BG" dirty="0" smtClean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bg-BG" dirty="0" smtClean="0">
                <a:solidFill>
                  <a:schemeClr val="tx2">
                    <a:lumMod val="25000"/>
                  </a:schemeClr>
                </a:solidFill>
              </a:rPr>
              <a:t>Интерфейсът 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е реализиран като REST / JSON API, използвайки </a:t>
            </a:r>
            <a:r>
              <a:rPr lang="bg-BG" dirty="0" err="1">
                <a:solidFill>
                  <a:schemeClr val="tx2">
                    <a:lumMod val="25000"/>
                  </a:schemeClr>
                </a:solidFill>
              </a:rPr>
              <a:t>mongoDB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. Като допълнение приложението използва </a:t>
            </a:r>
            <a:r>
              <a:rPr lang="bg-BG" dirty="0" err="1">
                <a:solidFill>
                  <a:schemeClr val="tx2">
                    <a:lumMod val="25000"/>
                  </a:schemeClr>
                </a:solidFill>
              </a:rPr>
              <a:t>PayPal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bg-BG" dirty="0" err="1">
                <a:solidFill>
                  <a:schemeClr val="tx2">
                    <a:lumMod val="25000"/>
                  </a:schemeClr>
                </a:solidFill>
              </a:rPr>
              <a:t>Checkout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 чрез интеграция на </a:t>
            </a:r>
            <a:r>
              <a:rPr lang="bg-BG" dirty="0" err="1">
                <a:solidFill>
                  <a:schemeClr val="tx2">
                    <a:lumMod val="25000"/>
                  </a:schemeClr>
                </a:solidFill>
              </a:rPr>
              <a:t>Smart</a:t>
            </a:r>
            <a:r>
              <a:rPr lang="bg-BG" dirty="0">
                <a:solidFill>
                  <a:schemeClr val="tx2">
                    <a:lumMod val="25000"/>
                  </a:schemeClr>
                </a:solidFill>
              </a:rPr>
              <a:t> бутони за плащане.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493850" y="1933200"/>
            <a:ext cx="6156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dirty="0"/>
              <a:t>Основните потребителски роли са:</a:t>
            </a:r>
          </a:p>
          <a:p>
            <a:r>
              <a:rPr lang="bg-BG" dirty="0" smtClean="0"/>
              <a:t>Анонимен потребител</a:t>
            </a:r>
            <a:endParaRPr lang="bg-BG" dirty="0"/>
          </a:p>
          <a:p>
            <a:r>
              <a:rPr lang="bg-BG" dirty="0" smtClean="0"/>
              <a:t>Регистриран потребител</a:t>
            </a:r>
          </a:p>
          <a:p>
            <a:r>
              <a:rPr lang="bg-BG" dirty="0" smtClean="0"/>
              <a:t>Администратор</a:t>
            </a:r>
          </a:p>
          <a:p>
            <a:pPr marL="76200" indent="0">
              <a:buNone/>
            </a:pPr>
            <a:endParaRPr lang="bg-BG"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технологии </a:t>
            </a:r>
            <a:r>
              <a:rPr lang="bg-BG" dirty="0"/>
              <a:t>и библиотеки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2112797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Node.js</a:t>
            </a:r>
          </a:p>
          <a:p>
            <a:pPr lvl="0"/>
            <a:r>
              <a:rPr lang="en-US" dirty="0"/>
              <a:t>Express.js </a:t>
            </a:r>
            <a:endParaRPr lang="en-US" dirty="0" smtClean="0"/>
          </a:p>
          <a:p>
            <a:pPr lvl="0"/>
            <a:r>
              <a:rPr lang="en-US" dirty="0" smtClean="0"/>
              <a:t>React</a:t>
            </a:r>
          </a:p>
          <a:p>
            <a:pPr lvl="0"/>
            <a:r>
              <a:rPr lang="en-US" dirty="0" smtClean="0"/>
              <a:t>Bootstrap</a:t>
            </a:r>
          </a:p>
          <a:p>
            <a:pPr lvl="0"/>
            <a:r>
              <a:rPr lang="en-US" dirty="0" smtClean="0"/>
              <a:t>MongoDB</a:t>
            </a:r>
          </a:p>
          <a:p>
            <a:pPr lvl="0"/>
            <a:r>
              <a:rPr lang="en-US" dirty="0" smtClean="0"/>
              <a:t>Mongoose</a:t>
            </a:r>
          </a:p>
          <a:p>
            <a:pPr lvl="0"/>
            <a:r>
              <a:rPr lang="en-US" dirty="0"/>
              <a:t>react-</a:t>
            </a:r>
            <a:r>
              <a:rPr lang="en-US" dirty="0" err="1"/>
              <a:t>dom</a:t>
            </a:r>
            <a:r>
              <a:rPr lang="en-US" dirty="0"/>
              <a:t> </a:t>
            </a:r>
            <a:endParaRPr lang="bg-BG" dirty="0" smtClean="0"/>
          </a:p>
          <a:p>
            <a:pPr marL="76200" lvl="0" indent="0">
              <a:buNone/>
            </a:pPr>
            <a:r>
              <a:rPr lang="en-US" dirty="0" smtClean="0"/>
              <a:t> </a:t>
            </a:r>
          </a:p>
          <a:p>
            <a:pPr lvl="0"/>
            <a:endParaRPr lang="bg-BG" b="1" dirty="0" smtClean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134;p21"/>
          <p:cNvSpPr txBox="1">
            <a:spLocks/>
          </p:cNvSpPr>
          <p:nvPr/>
        </p:nvSpPr>
        <p:spPr>
          <a:xfrm>
            <a:off x="5280917" y="958750"/>
            <a:ext cx="3143891" cy="3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▹"/>
              <a:defRPr sz="24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▸"/>
              <a:defRPr sz="24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◦"/>
              <a:defRPr sz="24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●"/>
              <a:defRPr sz="24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○"/>
              <a:defRPr sz="24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■"/>
              <a:defRPr sz="24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●"/>
              <a:defRPr sz="24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○"/>
              <a:defRPr sz="24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■"/>
              <a:defRPr sz="24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en-US" dirty="0" err="1"/>
              <a:t>n</a:t>
            </a:r>
            <a:r>
              <a:rPr lang="en-US" dirty="0" err="1" smtClean="0"/>
              <a:t>odemon</a:t>
            </a:r>
            <a:endParaRPr lang="en-US" dirty="0" smtClean="0"/>
          </a:p>
          <a:p>
            <a:r>
              <a:rPr lang="en-US" dirty="0"/>
              <a:t>body-parser </a:t>
            </a:r>
            <a:r>
              <a:rPr lang="en-US" dirty="0" smtClean="0"/>
              <a:t> 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crypt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ors</a:t>
            </a:r>
            <a:endParaRPr lang="en-US" dirty="0" smtClean="0"/>
          </a:p>
          <a:p>
            <a:r>
              <a:rPr lang="en-US" dirty="0" err="1"/>
              <a:t>j</a:t>
            </a:r>
            <a:r>
              <a:rPr lang="en-US" dirty="0" err="1" smtClean="0"/>
              <a:t>sonwebtoken</a:t>
            </a:r>
            <a:endParaRPr lang="en-US" dirty="0" smtClean="0"/>
          </a:p>
          <a:p>
            <a:r>
              <a:rPr lang="en-US" dirty="0" err="1" smtClean="0"/>
              <a:t>Axios</a:t>
            </a:r>
            <a:endParaRPr lang="bg-BG" dirty="0" smtClean="0"/>
          </a:p>
          <a:p>
            <a:r>
              <a:rPr lang="en-US" dirty="0"/>
              <a:t>react-router-</a:t>
            </a:r>
            <a:r>
              <a:rPr lang="en-US" dirty="0" err="1"/>
              <a:t>dom</a:t>
            </a:r>
            <a:endParaRPr lang="bg-BG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 err="1"/>
              <a:t>Main</a:t>
            </a:r>
            <a:r>
              <a:rPr lang="bg-BG" dirty="0"/>
              <a:t> </a:t>
            </a:r>
            <a:r>
              <a:rPr lang="bg-BG" dirty="0" err="1"/>
              <a:t>Use</a:t>
            </a:r>
            <a:r>
              <a:rPr lang="bg-BG" dirty="0"/>
              <a:t> </a:t>
            </a:r>
            <a:r>
              <a:rPr lang="bg-BG" dirty="0" err="1"/>
              <a:t>Cases</a:t>
            </a:r>
            <a:r>
              <a:rPr lang="bg-BG" dirty="0"/>
              <a:t> / </a:t>
            </a:r>
            <a:r>
              <a:rPr lang="bg-BG" dirty="0" err="1"/>
              <a:t>Scenarios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b="1" dirty="0" err="1"/>
              <a:t>Review</a:t>
            </a:r>
            <a:r>
              <a:rPr lang="bg-BG" b="1" dirty="0"/>
              <a:t> </a:t>
            </a:r>
            <a:r>
              <a:rPr lang="bg-BG" b="1" dirty="0" err="1"/>
              <a:t>products</a:t>
            </a:r>
            <a:r>
              <a:rPr lang="bg-BG" b="1" dirty="0"/>
              <a:t> </a:t>
            </a:r>
            <a:r>
              <a:rPr lang="bg-BG" b="1" dirty="0" err="1" smtClean="0"/>
              <a:t>information</a:t>
            </a:r>
            <a:endParaRPr dirty="0"/>
          </a:p>
          <a:p>
            <a:pPr lvl="0">
              <a:spcBef>
                <a:spcPts val="0"/>
              </a:spcBef>
            </a:pPr>
            <a:r>
              <a:rPr lang="bg-BG" b="1" dirty="0" err="1"/>
              <a:t>Add</a:t>
            </a:r>
            <a:r>
              <a:rPr lang="bg-BG" b="1" dirty="0"/>
              <a:t> </a:t>
            </a:r>
            <a:r>
              <a:rPr lang="bg-BG" b="1" dirty="0" err="1"/>
              <a:t>to</a:t>
            </a:r>
            <a:r>
              <a:rPr lang="bg-BG" b="1" dirty="0"/>
              <a:t> </a:t>
            </a:r>
            <a:r>
              <a:rPr lang="bg-BG" b="1" dirty="0" err="1" smtClean="0"/>
              <a:t>Car</a:t>
            </a:r>
            <a:r>
              <a:rPr lang="en-US" b="1" dirty="0" smtClean="0"/>
              <a:t>t</a:t>
            </a:r>
          </a:p>
          <a:p>
            <a:pPr lvl="0">
              <a:spcBef>
                <a:spcPts val="0"/>
              </a:spcBef>
            </a:pPr>
            <a:r>
              <a:rPr lang="bg-BG" b="1" dirty="0" err="1"/>
              <a:t>Manage</a:t>
            </a:r>
            <a:r>
              <a:rPr lang="bg-BG" b="1" dirty="0"/>
              <a:t> </a:t>
            </a:r>
            <a:r>
              <a:rPr lang="bg-BG" b="1" dirty="0" err="1" smtClean="0"/>
              <a:t>Cart</a:t>
            </a:r>
            <a:endParaRPr lang="en-US" b="1" dirty="0" smtClean="0"/>
          </a:p>
          <a:p>
            <a:pPr lvl="0">
              <a:spcBef>
                <a:spcPts val="0"/>
              </a:spcBef>
            </a:pPr>
            <a:r>
              <a:rPr lang="bg-BG" b="1" dirty="0" err="1" smtClean="0"/>
              <a:t>Register</a:t>
            </a:r>
            <a:endParaRPr lang="en-US" b="1" dirty="0" smtClean="0"/>
          </a:p>
          <a:p>
            <a:pPr lvl="0">
              <a:spcBef>
                <a:spcPts val="0"/>
              </a:spcBef>
            </a:pPr>
            <a:r>
              <a:rPr lang="bg-BG" b="1" dirty="0" err="1"/>
              <a:t>Rate</a:t>
            </a:r>
            <a:r>
              <a:rPr lang="bg-BG" b="1" dirty="0"/>
              <a:t> </a:t>
            </a:r>
            <a:r>
              <a:rPr lang="bg-BG" b="1" dirty="0" err="1" smtClean="0"/>
              <a:t>Product</a:t>
            </a:r>
            <a:r>
              <a:rPr lang="en-US" b="1" dirty="0" smtClean="0"/>
              <a:t>s</a:t>
            </a:r>
          </a:p>
          <a:p>
            <a:pPr lvl="0">
              <a:spcBef>
                <a:spcPts val="0"/>
              </a:spcBef>
            </a:pPr>
            <a:r>
              <a:rPr lang="bg-BG" b="1" dirty="0" err="1" smtClean="0"/>
              <a:t>Enter</a:t>
            </a:r>
            <a:r>
              <a:rPr lang="en-US" dirty="0" smtClean="0"/>
              <a:t> </a:t>
            </a:r>
            <a:r>
              <a:rPr lang="bg-BG" b="1" dirty="0" err="1" smtClean="0"/>
              <a:t>Delivery</a:t>
            </a:r>
            <a:r>
              <a:rPr lang="bg-BG" b="1" dirty="0" smtClean="0"/>
              <a:t> </a:t>
            </a:r>
            <a:r>
              <a:rPr lang="bg-BG" b="1" dirty="0" err="1" smtClean="0"/>
              <a:t>Information</a:t>
            </a:r>
            <a:endParaRPr lang="en-US" b="1" dirty="0" smtClean="0"/>
          </a:p>
          <a:p>
            <a:pPr lvl="0">
              <a:spcBef>
                <a:spcPts val="0"/>
              </a:spcBef>
            </a:pPr>
            <a:r>
              <a:rPr lang="bg-BG" b="1" dirty="0" err="1" smtClean="0"/>
              <a:t>Paying</a:t>
            </a:r>
            <a:endParaRPr lang="en-US" b="1" dirty="0" smtClean="0"/>
          </a:p>
          <a:p>
            <a:pPr lvl="0">
              <a:spcBef>
                <a:spcPts val="0"/>
              </a:spcBef>
            </a:pPr>
            <a:r>
              <a:rPr lang="bg-BG" b="1" dirty="0" err="1"/>
              <a:t>Tracking</a:t>
            </a:r>
            <a:endParaRPr lang="bg-BG" b="1" dirty="0" smtClean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4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API </a:t>
            </a:r>
            <a:r>
              <a:rPr lang="bg-BG" dirty="0" err="1"/>
              <a:t>Resources</a:t>
            </a:r>
            <a:r>
              <a:rPr lang="bg-BG" dirty="0"/>
              <a:t> (Node.js </a:t>
            </a:r>
            <a:r>
              <a:rPr lang="bg-BG" dirty="0" err="1"/>
              <a:t>Backend</a:t>
            </a:r>
            <a:r>
              <a:rPr lang="bg-BG" dirty="0"/>
              <a:t>)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b="1" dirty="0" err="1" smtClean="0"/>
              <a:t>Users</a:t>
            </a:r>
            <a:r>
              <a:rPr lang="bg-BG" b="1" dirty="0" smtClean="0"/>
              <a:t> – </a:t>
            </a:r>
            <a:r>
              <a:rPr lang="en-US" b="1" dirty="0" smtClean="0"/>
              <a:t>GET, POST</a:t>
            </a:r>
            <a:endParaRPr lang="bg-BG" b="1" dirty="0" smtClean="0"/>
          </a:p>
          <a:p>
            <a:pPr lvl="0">
              <a:spcBef>
                <a:spcPts val="0"/>
              </a:spcBef>
            </a:pPr>
            <a:r>
              <a:rPr lang="en-US" b="1" dirty="0" smtClean="0"/>
              <a:t>User – GET, PUT, DELETE</a:t>
            </a:r>
          </a:p>
          <a:p>
            <a:pPr lvl="0">
              <a:spcBef>
                <a:spcPts val="0"/>
              </a:spcBef>
            </a:pPr>
            <a:r>
              <a:rPr lang="bg-BG" b="1" dirty="0" err="1" smtClean="0"/>
              <a:t>Login</a:t>
            </a:r>
            <a:r>
              <a:rPr lang="en-US" b="1" dirty="0" smtClean="0"/>
              <a:t> - POST</a:t>
            </a:r>
          </a:p>
          <a:p>
            <a:pPr lvl="0">
              <a:spcBef>
                <a:spcPts val="0"/>
              </a:spcBef>
            </a:pPr>
            <a:r>
              <a:rPr lang="bg-BG" b="1" dirty="0" err="1" smtClean="0"/>
              <a:t>Logout</a:t>
            </a:r>
            <a:r>
              <a:rPr lang="en-US" b="1" dirty="0" smtClean="0"/>
              <a:t> - POST</a:t>
            </a:r>
          </a:p>
          <a:p>
            <a:pPr lvl="0">
              <a:spcBef>
                <a:spcPts val="0"/>
              </a:spcBef>
            </a:pPr>
            <a:r>
              <a:rPr lang="bg-BG" b="1" dirty="0" smtClean="0"/>
              <a:t>Products</a:t>
            </a:r>
            <a:r>
              <a:rPr lang="en-US" b="1" dirty="0" smtClean="0"/>
              <a:t> – GET, POST</a:t>
            </a:r>
          </a:p>
          <a:p>
            <a:pPr lvl="0">
              <a:spcBef>
                <a:spcPts val="0"/>
              </a:spcBef>
            </a:pPr>
            <a:r>
              <a:rPr lang="bg-BG" b="1" dirty="0" err="1" smtClean="0"/>
              <a:t>Product</a:t>
            </a:r>
            <a:r>
              <a:rPr lang="en-US" b="1" dirty="0" smtClean="0"/>
              <a:t> – GET, PUT, DELETE</a:t>
            </a:r>
          </a:p>
          <a:p>
            <a:pPr lvl="0">
              <a:spcBef>
                <a:spcPts val="0"/>
              </a:spcBef>
            </a:pPr>
            <a:r>
              <a:rPr lang="en-US" b="1" dirty="0" smtClean="0"/>
              <a:t>Orders – GET, POST</a:t>
            </a:r>
          </a:p>
          <a:p>
            <a:pPr lvl="0">
              <a:spcBef>
                <a:spcPts val="0"/>
              </a:spcBef>
            </a:pPr>
            <a:r>
              <a:rPr lang="en-US" b="1" dirty="0" smtClean="0"/>
              <a:t>Order – GET, PUT, DELETE</a:t>
            </a:r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758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body" idx="1"/>
          </p:nvPr>
        </p:nvSpPr>
        <p:spPr>
          <a:xfrm>
            <a:off x="1794900" y="4192781"/>
            <a:ext cx="55542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dirty="0"/>
              <a:t>Създаване на </a:t>
            </a:r>
            <a:r>
              <a:rPr lang="en-US" dirty="0"/>
              <a:t>PayPal Developer Account </a:t>
            </a:r>
            <a:r>
              <a:rPr lang="bg-BG" dirty="0"/>
              <a:t>и SANDBOX API CREDENTIALS за приложението</a:t>
            </a:r>
            <a:endParaRPr dirty="0">
              <a:solidFill>
                <a:srgbClr val="4D4A56"/>
              </a:solidFill>
            </a:endParaRPr>
          </a:p>
        </p:txBody>
      </p:sp>
      <p:sp>
        <p:nvSpPr>
          <p:cNvPr id="262" name="Google Shape;262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92" y="1332230"/>
            <a:ext cx="5733415" cy="2479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2541523" y="813800"/>
            <a:ext cx="4009751" cy="27060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ctrTitle" idx="4294967295"/>
          </p:nvPr>
        </p:nvSpPr>
        <p:spPr>
          <a:xfrm>
            <a:off x="2541525" y="2192950"/>
            <a:ext cx="4018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FFFFFF"/>
                </a:solidFill>
              </a:rPr>
              <a:t>DEMO</a:t>
            </a:r>
            <a:endParaRPr sz="4800" dirty="0">
              <a:solidFill>
                <a:srgbClr val="FFFFFF"/>
              </a:solidFill>
            </a:endParaRPr>
          </a:p>
        </p:txBody>
      </p:sp>
      <p:grpSp>
        <p:nvGrpSpPr>
          <p:cNvPr id="143" name="Google Shape;143;p22"/>
          <p:cNvGrpSpPr/>
          <p:nvPr/>
        </p:nvGrpSpPr>
        <p:grpSpPr>
          <a:xfrm>
            <a:off x="3838614" y="1420860"/>
            <a:ext cx="1418472" cy="772091"/>
            <a:chOff x="5937975" y="5081700"/>
            <a:chExt cx="481050" cy="261850"/>
          </a:xfrm>
        </p:grpSpPr>
        <p:sp>
          <p:nvSpPr>
            <p:cNvPr id="144" name="Google Shape;144;p22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285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285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28575" cap="flat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ctrTitle" idx="4294967295"/>
          </p:nvPr>
        </p:nvSpPr>
        <p:spPr>
          <a:xfrm>
            <a:off x="685800" y="1145101"/>
            <a:ext cx="7772400" cy="9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Thanks!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4" name="Google Shape;304;p39"/>
          <p:cNvSpPr txBox="1">
            <a:spLocks noGrp="1"/>
          </p:cNvSpPr>
          <p:nvPr>
            <p:ph type="subTitle" idx="4294967295"/>
          </p:nvPr>
        </p:nvSpPr>
        <p:spPr>
          <a:xfrm>
            <a:off x="685800" y="2245300"/>
            <a:ext cx="7772400" cy="22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ECC1C8"/>
                </a:solidFill>
              </a:rPr>
              <a:t>Any questions?</a:t>
            </a:r>
            <a:endParaRPr sz="3600" b="1" dirty="0">
              <a:solidFill>
                <a:srgbClr val="ECC1C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ctr">
              <a:buNone/>
            </a:pPr>
            <a:r>
              <a:rPr lang="en" sz="1800" dirty="0">
                <a:solidFill>
                  <a:srgbClr val="FFFFFF"/>
                </a:solidFill>
              </a:rPr>
              <a:t>You can find </a:t>
            </a:r>
            <a:r>
              <a:rPr lang="en-US" sz="1800" dirty="0" smtClean="0">
                <a:solidFill>
                  <a:srgbClr val="FFFFFF"/>
                </a:solidFill>
              </a:rPr>
              <a:t>my GitHub repo at: </a:t>
            </a:r>
            <a:r>
              <a:rPr lang="en-US" sz="1800" dirty="0">
                <a:solidFill>
                  <a:schemeClr val="bg1"/>
                </a:solidFill>
                <a:hlinkClick r:id="rId3"/>
              </a:rPr>
              <a:t>https://github.com/vanyadlubenova/beauty-store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4396971" y="1164760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ECC1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h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256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Tinos</vt:lpstr>
      <vt:lpstr>Playfair Display</vt:lpstr>
      <vt:lpstr>Ophelia template</vt:lpstr>
      <vt:lpstr>Online Beauty Store</vt:lpstr>
      <vt:lpstr>Въведение</vt:lpstr>
      <vt:lpstr>PowerPoint Presentation</vt:lpstr>
      <vt:lpstr>технологии и библиотеки</vt:lpstr>
      <vt:lpstr>Main Use Cases / Scenarios</vt:lpstr>
      <vt:lpstr>API Resources (Node.js Backend)</vt:lpstr>
      <vt:lpstr>PowerPoint Presentation</vt:lpstr>
      <vt:lpstr>DEMO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Beauty Store</dc:title>
  <dc:creator>Asus</dc:creator>
  <cp:lastModifiedBy>Потребител на Windows</cp:lastModifiedBy>
  <cp:revision>6</cp:revision>
  <dcterms:modified xsi:type="dcterms:W3CDTF">2019-07-03T11:47:12Z</dcterms:modified>
</cp:coreProperties>
</file>