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  <a:srgbClr val="282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1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6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2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8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26D1-4999-4E8E-BA8A-0BD4CD9BEFB4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E9FE-7EA7-4297-BE79-7493890EF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3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3577" y="246185"/>
            <a:ext cx="5838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PACMAN</a:t>
            </a:r>
            <a:endParaRPr lang="ru-RU" sz="8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2531234"/>
            <a:ext cx="1310054" cy="1310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33" y="2531234"/>
            <a:ext cx="1310054" cy="13100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23" y="2531234"/>
            <a:ext cx="1310054" cy="13100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9" y="2531234"/>
            <a:ext cx="1310054" cy="13100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3" y="2582557"/>
            <a:ext cx="1207408" cy="120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7877" y="1692735"/>
            <a:ext cx="21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21"/>
                </a:solidFill>
              </a:rPr>
              <a:t>MONOGAME Project</a:t>
            </a:r>
            <a:endParaRPr lang="ru-RU" dirty="0">
              <a:solidFill>
                <a:srgbClr val="FFF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7" y="246185"/>
            <a:ext cx="583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КРАТКАЯ ИСТОРИЯ ИГРЫ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97877" y="985253"/>
            <a:ext cx="113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rgbClr val="FFFF21"/>
                </a:solidFill>
              </a:rPr>
              <a:t>Pac-Man</a:t>
            </a:r>
            <a:r>
              <a:rPr lang="ru-RU" dirty="0"/>
              <a:t> </a:t>
            </a:r>
            <a:r>
              <a:rPr lang="ru-RU" dirty="0" smtClean="0"/>
              <a:t>—</a:t>
            </a:r>
            <a:r>
              <a:rPr lang="ru-RU" dirty="0"/>
              <a:t> аркадная видеоигра, разработанная японской компанией </a:t>
            </a:r>
            <a:r>
              <a:rPr lang="ru-RU" dirty="0">
                <a:solidFill>
                  <a:srgbClr val="FFFF21"/>
                </a:solidFill>
              </a:rPr>
              <a:t>Namco</a:t>
            </a:r>
            <a:r>
              <a:rPr lang="ru-RU" dirty="0"/>
              <a:t> и вышедшая в 1980 году.</a:t>
            </a:r>
          </a:p>
        </p:txBody>
      </p:sp>
      <p:pic>
        <p:nvPicPr>
          <p:cNvPr id="2050" name="Picture 2" descr="https://upload.wikimedia.org/wikipedia/commons/thumb/4/47/Toru_Iwatani%2C_creator_of_Pac-Man%2C_at_GDC_2011.jpg/800px-Toru_Iwatani%2C_creator_of_Pac-Man%2C_at_GDC_20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1628652"/>
            <a:ext cx="2398843" cy="3725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7877" y="5354515"/>
            <a:ext cx="239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Создатель игры, </a:t>
            </a:r>
            <a:r>
              <a:rPr lang="ru-RU" dirty="0">
                <a:solidFill>
                  <a:srgbClr val="FFFF21"/>
                </a:solidFill>
              </a:rPr>
              <a:t>Тору Иватани</a:t>
            </a:r>
            <a:r>
              <a:rPr lang="ru-RU" dirty="0"/>
              <a:t>. </a:t>
            </a:r>
            <a:endParaRPr lang="en-US" dirty="0" smtClean="0"/>
          </a:p>
          <a:p>
            <a:pPr algn="ctr"/>
            <a:r>
              <a:rPr lang="ru-RU" dirty="0" smtClean="0"/>
              <a:t>Фото </a:t>
            </a:r>
            <a:r>
              <a:rPr lang="ru-RU" dirty="0"/>
              <a:t>2011 года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3826" y="1592139"/>
            <a:ext cx="5545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21"/>
                </a:solidFill>
              </a:rPr>
              <a:t>Благодаря популярности</a:t>
            </a:r>
            <a:r>
              <a:rPr lang="ru-RU" dirty="0"/>
              <a:t> игра портировалась и переиздавалась на множество платформ, среди которых особую известность получила версия </a:t>
            </a:r>
            <a:r>
              <a:rPr lang="ru-RU" i="1" dirty="0"/>
              <a:t>Pac-Man</a:t>
            </a:r>
            <a:r>
              <a:rPr lang="ru-RU" dirty="0"/>
              <a:t> для </a:t>
            </a:r>
            <a:r>
              <a:rPr lang="ru-RU" dirty="0">
                <a:solidFill>
                  <a:srgbClr val="FFFF21"/>
                </a:solidFill>
              </a:rPr>
              <a:t>Atari 2600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Из-за </a:t>
            </a:r>
            <a:r>
              <a:rPr lang="ru-RU" dirty="0"/>
              <a:t>своего плохого качества она </a:t>
            </a:r>
            <a:r>
              <a:rPr lang="ru-RU" dirty="0" smtClean="0"/>
              <a:t>стала одним из символов </a:t>
            </a:r>
            <a:r>
              <a:rPr lang="ru-RU" dirty="0"/>
              <a:t>кризиса видеоигр 1983 </a:t>
            </a:r>
            <a:r>
              <a:rPr lang="ru-RU" dirty="0" smtClean="0"/>
              <a:t>года.</a:t>
            </a:r>
          </a:p>
          <a:p>
            <a:endParaRPr lang="ru-RU" i="1" dirty="0" smtClean="0"/>
          </a:p>
          <a:p>
            <a:r>
              <a:rPr lang="ru-RU" i="1" dirty="0" smtClean="0">
                <a:solidFill>
                  <a:srgbClr val="FFFF21"/>
                </a:solidFill>
              </a:rPr>
              <a:t>Pac-Man</a:t>
            </a:r>
            <a:r>
              <a:rPr lang="ru-RU" dirty="0"/>
              <a:t> дала начало одноимённой серии игр, в которой вышло множество продолжений на различных платформах, включая аркадные автоматы, домашние игровые системы, компьютеры и </a:t>
            </a:r>
            <a:r>
              <a:rPr lang="ru-RU" dirty="0" smtClean="0"/>
              <a:t>мобильные </a:t>
            </a:r>
            <a:r>
              <a:rPr lang="ru-RU" dirty="0"/>
              <a:t>телефоны.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Помимо </a:t>
            </a:r>
            <a:r>
              <a:rPr lang="ru-RU" dirty="0"/>
              <a:t>этого, вышло множество клонов, подражаний и </a:t>
            </a:r>
            <a:r>
              <a:rPr lang="ru-RU" dirty="0">
                <a:solidFill>
                  <a:srgbClr val="FFFF21"/>
                </a:solidFill>
              </a:rPr>
              <a:t>нелегальных копий</a:t>
            </a:r>
            <a:r>
              <a:rPr lang="ru-RU" dirty="0"/>
              <a:t> </a:t>
            </a:r>
            <a:r>
              <a:rPr lang="ru-RU" dirty="0" smtClean="0"/>
              <a:t>игры.</a:t>
            </a:r>
            <a:endParaRPr lang="ru-RU" dirty="0"/>
          </a:p>
        </p:txBody>
      </p:sp>
      <p:pic>
        <p:nvPicPr>
          <p:cNvPr id="2052" name="Picture 4" descr="Atari-2600-Wood-4Sw-S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21" y="1687206"/>
            <a:ext cx="2571750" cy="1504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96321" y="319215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21"/>
                </a:solidFill>
              </a:rPr>
              <a:t>Atari 2600</a:t>
            </a:r>
            <a:endParaRPr lang="ru-RU" dirty="0">
              <a:solidFill>
                <a:srgbClr val="FFF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7" y="246185"/>
            <a:ext cx="583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</a:t>
            </a:r>
            <a:r>
              <a:rPr lang="ru-RU" sz="3200" dirty="0" smtClean="0"/>
              <a:t>ГРОВОЙ ПРОЦЕСС</a:t>
            </a:r>
            <a:endParaRPr lang="ru-RU" sz="3200" dirty="0"/>
          </a:p>
        </p:txBody>
      </p:sp>
      <p:pic>
        <p:nvPicPr>
          <p:cNvPr id="2054" name="Picture 6" descr="https://upload.wikimedia.org/wikipedia/ru/thumb/a/a9/Pac-Man_screenshot.png/220px-Pac-Man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42" y="830960"/>
            <a:ext cx="2488989" cy="3201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38142" y="4032706"/>
            <a:ext cx="248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Кадр из аркадной версии игры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7877" y="835443"/>
            <a:ext cx="7535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игры занимает собой </a:t>
            </a:r>
            <a:r>
              <a:rPr lang="ru-RU" dirty="0">
                <a:solidFill>
                  <a:srgbClr val="FFFF21"/>
                </a:solidFill>
              </a:rPr>
              <a:t>лабиринт</a:t>
            </a:r>
            <a:r>
              <a:rPr lang="ru-RU" dirty="0"/>
              <a:t>, коридоры которого заполнены точками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>
                <a:solidFill>
                  <a:srgbClr val="FFFF21"/>
                </a:solidFill>
              </a:rPr>
              <a:t>Задача </a:t>
            </a:r>
            <a:r>
              <a:rPr lang="ru-RU" dirty="0">
                <a:solidFill>
                  <a:srgbClr val="FFFF21"/>
                </a:solidFill>
              </a:rPr>
              <a:t>игрока</a:t>
            </a:r>
            <a:r>
              <a:rPr lang="ru-RU" dirty="0"/>
              <a:t> — управляя Пакманом, </a:t>
            </a:r>
            <a:r>
              <a:rPr lang="ru-RU" dirty="0">
                <a:solidFill>
                  <a:srgbClr val="FFFF21"/>
                </a:solidFill>
              </a:rPr>
              <a:t>съесть все точки </a:t>
            </a:r>
            <a:r>
              <a:rPr lang="ru-RU" dirty="0"/>
              <a:t>в лабиринте, избегая встречи с привидениями, которые гоняются за героем.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</a:t>
            </a:r>
            <a:r>
              <a:rPr lang="ru-RU" dirty="0">
                <a:solidFill>
                  <a:srgbClr val="FFFF21"/>
                </a:solidFill>
              </a:rPr>
              <a:t>привидение дотронется </a:t>
            </a:r>
            <a:r>
              <a:rPr lang="ru-RU" dirty="0"/>
              <a:t>до Пакмана, то его </a:t>
            </a:r>
            <a:r>
              <a:rPr lang="ru-RU" dirty="0">
                <a:solidFill>
                  <a:srgbClr val="FFFF21"/>
                </a:solidFill>
              </a:rPr>
              <a:t>жизнь теряется</a:t>
            </a:r>
            <a:r>
              <a:rPr lang="ru-RU" dirty="0"/>
              <a:t>, призраки и Пакман возвращаются </a:t>
            </a:r>
            <a:r>
              <a:rPr lang="ru-RU" dirty="0">
                <a:solidFill>
                  <a:srgbClr val="FFFF21"/>
                </a:solidFill>
              </a:rPr>
              <a:t>на исходную позицию</a:t>
            </a:r>
            <a:r>
              <a:rPr lang="ru-RU" dirty="0"/>
              <a:t>, но при этом </a:t>
            </a:r>
            <a:r>
              <a:rPr lang="ru-RU" dirty="0">
                <a:solidFill>
                  <a:srgbClr val="FFFF21"/>
                </a:solidFill>
              </a:rPr>
              <a:t>прогресс</a:t>
            </a:r>
            <a:r>
              <a:rPr lang="ru-RU" dirty="0"/>
              <a:t> собранных точек </a:t>
            </a:r>
            <a:r>
              <a:rPr lang="ru-RU" dirty="0">
                <a:solidFill>
                  <a:srgbClr val="FFFF21"/>
                </a:solidFill>
              </a:rPr>
              <a:t>сохраняется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 descr="Картинки по запросу PACMAN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447931"/>
            <a:ext cx="7535008" cy="3007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7" y="246185"/>
            <a:ext cx="583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ТЕХНИЧЕСКОЕ ЗАДАНИЕ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7877" y="835443"/>
            <a:ext cx="75350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21"/>
                </a:solidFill>
              </a:rPr>
              <a:t>РЕАЛИЗОВАТЬ</a:t>
            </a:r>
            <a:r>
              <a:rPr lang="en-US" dirty="0" smtClean="0">
                <a:solidFill>
                  <a:srgbClr val="FFFF2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карт с возможностью указания позиций персонажей и различных элементов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Передвижение главного героя по лабиринту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Передвижения противников</a:t>
            </a:r>
            <a:r>
              <a:rPr lang="en-US" sz="2400" dirty="0" smtClean="0"/>
              <a:t> + </a:t>
            </a:r>
            <a:r>
              <a:rPr lang="ru-RU" sz="2400" dirty="0" smtClean="0"/>
              <a:t>преследование ими </a:t>
            </a:r>
            <a:r>
              <a:rPr lang="en-US" sz="2400" dirty="0" smtClean="0"/>
              <a:t>Pacman-a</a:t>
            </a:r>
            <a:endParaRPr lang="ru-RU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Вывод статистики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поедания </a:t>
            </a:r>
            <a:r>
              <a:rPr lang="en-US" sz="2400" dirty="0" smtClean="0"/>
              <a:t>Pacman-</a:t>
            </a:r>
            <a:r>
              <a:rPr lang="ru-RU" sz="2400" dirty="0" smtClean="0"/>
              <a:t>ом призраков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Музыкальное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807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7" y="250668"/>
            <a:ext cx="583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КАРТА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7877" y="835443"/>
            <a:ext cx="753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Карта представлена в виде ступенчатого массива целых чисел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3637"/>
            <a:ext cx="5838092" cy="3760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734907" y="1793637"/>
            <a:ext cx="5037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21"/>
                </a:solidFill>
              </a:rPr>
              <a:t>0</a:t>
            </a:r>
            <a:r>
              <a:rPr lang="ru-RU" dirty="0" smtClean="0"/>
              <a:t> – пустое пространство (в будущем еда)</a:t>
            </a:r>
          </a:p>
          <a:p>
            <a:r>
              <a:rPr lang="ru-RU" dirty="0" smtClean="0">
                <a:solidFill>
                  <a:srgbClr val="FFFF21"/>
                </a:solidFill>
              </a:rPr>
              <a:t>-1 </a:t>
            </a:r>
            <a:r>
              <a:rPr lang="ru-RU" dirty="0" smtClean="0"/>
              <a:t>– стена</a:t>
            </a:r>
          </a:p>
          <a:p>
            <a:r>
              <a:rPr lang="ru-RU" dirty="0" smtClean="0">
                <a:solidFill>
                  <a:srgbClr val="FFFF21"/>
                </a:solidFill>
              </a:rPr>
              <a:t>-2 </a:t>
            </a:r>
            <a:r>
              <a:rPr lang="ru-RU" dirty="0" smtClean="0"/>
              <a:t>– </a:t>
            </a:r>
            <a:r>
              <a:rPr lang="en-US" dirty="0" smtClean="0"/>
              <a:t>Pacman</a:t>
            </a:r>
            <a:endParaRPr lang="ru-RU" dirty="0" smtClean="0"/>
          </a:p>
          <a:p>
            <a:r>
              <a:rPr lang="ru-RU" dirty="0" smtClean="0">
                <a:solidFill>
                  <a:srgbClr val="FFFF21"/>
                </a:solidFill>
              </a:rPr>
              <a:t>-3 </a:t>
            </a:r>
            <a:r>
              <a:rPr lang="ru-RU" dirty="0" smtClean="0"/>
              <a:t>– Призрак</a:t>
            </a:r>
          </a:p>
          <a:p>
            <a:r>
              <a:rPr lang="ru-RU" dirty="0" smtClean="0">
                <a:solidFill>
                  <a:srgbClr val="FFFF21"/>
                </a:solidFill>
              </a:rPr>
              <a:t>-4 </a:t>
            </a:r>
            <a:r>
              <a:rPr lang="ru-RU" dirty="0" smtClean="0"/>
              <a:t>– Бонус (чтобы есть призраков)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1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7" y="250668"/>
            <a:ext cx="583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ПЕРЕДВИЖЕНИЕ </a:t>
            </a:r>
            <a:r>
              <a:rPr lang="en-US" sz="3200" dirty="0" smtClean="0"/>
              <a:t>PACMAN-A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7877" y="835443"/>
            <a:ext cx="753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Pacman </a:t>
            </a:r>
            <a:r>
              <a:rPr lang="ru-RU" sz="2400" dirty="0" smtClean="0"/>
              <a:t>в любой момент времени хранит два направления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7876" y="2382305"/>
            <a:ext cx="483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соответствии с направлениями осуществляется обновление координат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" y="3213302"/>
            <a:ext cx="4815033" cy="2387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5" y="1670131"/>
            <a:ext cx="4893339" cy="581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7" y="250668"/>
            <a:ext cx="583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ПЕРЕДВИЖЕНИЕ</a:t>
            </a:r>
            <a:r>
              <a:rPr lang="ru-RU" sz="3200" dirty="0"/>
              <a:t> </a:t>
            </a:r>
            <a:r>
              <a:rPr lang="ru-RU" sz="3200" dirty="0" smtClean="0"/>
              <a:t>ПРОТИВНИКОВ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7877" y="835443"/>
            <a:ext cx="753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Передвижения противников базируются на волновом алгоритме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" y="1753699"/>
            <a:ext cx="6260124" cy="183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6" y="4690733"/>
            <a:ext cx="4572001" cy="167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97876" y="3680145"/>
            <a:ext cx="62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определенный момент берется </a:t>
            </a:r>
            <a:r>
              <a:rPr lang="ru-RU" dirty="0" smtClean="0">
                <a:solidFill>
                  <a:srgbClr val="FFFF21"/>
                </a:solidFill>
              </a:rPr>
              <a:t>разница</a:t>
            </a:r>
            <a:r>
              <a:rPr lang="ru-RU" dirty="0" smtClean="0"/>
              <a:t> между двумя последними точками пути и в соответствии с ней определяется </a:t>
            </a:r>
            <a:r>
              <a:rPr lang="ru-RU" dirty="0" smtClean="0">
                <a:solidFill>
                  <a:srgbClr val="FFFF21"/>
                </a:solidFill>
              </a:rPr>
              <a:t>направление</a:t>
            </a:r>
            <a:r>
              <a:rPr lang="ru-RU" dirty="0" smtClean="0"/>
              <a:t>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6" y="250668"/>
            <a:ext cx="65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МУЗЫКАЛЬНОЕ СОПРОВОЖДЕНИЕ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7877" y="835443"/>
            <a:ext cx="753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 музыкальное сопровождение отвечает класс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49" y="950334"/>
            <a:ext cx="2804314" cy="32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97876" y="1306700"/>
            <a:ext cx="55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класс </a:t>
            </a:r>
            <a:r>
              <a:rPr lang="ru-RU" dirty="0" smtClean="0">
                <a:solidFill>
                  <a:srgbClr val="FFFF21"/>
                </a:solidFill>
              </a:rPr>
              <a:t>реагирует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FF21"/>
                </a:solidFill>
              </a:rPr>
              <a:t>на события </a:t>
            </a:r>
            <a:r>
              <a:rPr lang="ru-RU" dirty="0" smtClean="0"/>
              <a:t>и в ответ на них проигрывает композиции в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FF21"/>
                </a:solidFill>
              </a:rPr>
              <a:t>wav</a:t>
            </a:r>
            <a:r>
              <a:rPr lang="ru-RU" dirty="0" smtClean="0"/>
              <a:t> формате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2133600"/>
            <a:ext cx="5117124" cy="1314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087" y="2133599"/>
            <a:ext cx="2452688" cy="25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monogam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1" y="5662246"/>
            <a:ext cx="1029800" cy="9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876" y="250668"/>
            <a:ext cx="65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97876" y="835443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21"/>
                </a:solidFill>
              </a:rPr>
              <a:t>Пора запустить нелегальную копию</a:t>
            </a:r>
            <a:endParaRPr lang="ru-RU" dirty="0">
              <a:solidFill>
                <a:srgbClr val="FFF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3">
      <a:dk1>
        <a:sysClr val="windowText" lastClr="000000"/>
      </a:dk1>
      <a:lt1>
        <a:srgbClr val="D5D5D5"/>
      </a:lt1>
      <a:dk2>
        <a:srgbClr val="28285D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198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Пользователь Windows</dc:creator>
  <cp:lastModifiedBy>Пользователь Windows</cp:lastModifiedBy>
  <cp:revision>9</cp:revision>
  <dcterms:created xsi:type="dcterms:W3CDTF">2019-06-27T11:49:59Z</dcterms:created>
  <dcterms:modified xsi:type="dcterms:W3CDTF">2019-06-27T13:15:17Z</dcterms:modified>
</cp:coreProperties>
</file>