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19291-487B-4D86-9FD4-012039AEEB95}" v="2777" dt="2020-12-06T16:50:27.165"/>
    <p1510:client id="{32F7B2D2-21F1-4485-BAE9-98D48707F3A5}" v="720" dt="2020-12-07T15:37:31.674"/>
    <p1510:client id="{653A6381-7DA2-4F0F-85A9-FF341655E242}" v="798" dt="2020-12-31T16:27:21.532"/>
    <p1510:client id="{979C1216-8AD1-4ED9-B9A7-04CC5766DCD2}" v="4" dt="2020-12-14T16:18:04.727"/>
    <p1510:client id="{B50B82D8-4A1E-45C1-979A-BCA99204457D}" v="301" dt="2020-12-06T14:17:41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11AA1-6983-47E6-994C-55D80C049A2E}" type="datetimeFigureOut">
              <a:rPr lang="en-US"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19D54-8E93-4ACB-89D8-2244ACEA319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0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D54-8E93-4ACB-89D8-2244ACEA319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D54-8E93-4ACB-89D8-2244ACEA319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D54-8E93-4ACB-89D8-2244ACEA319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9D54-8E93-4ACB-89D8-2244ACEA319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352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53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451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240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4976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063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83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37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17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80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12/31/2020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900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Personal development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Artem Vanyukhin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96-ACA0-439A-9EAD-95803A7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noProof="1">
                <a:ea typeface="+mj-lt"/>
                <a:cs typeface="+mj-lt"/>
              </a:rPr>
              <a:t>Application idea</a:t>
            </a:r>
            <a:endParaRPr lang="cs-CZ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C79F-E5B8-4DC7-977B-CE628FBD18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92D050"/>
                </a:solidFill>
                <a:ea typeface="+mn-lt"/>
                <a:cs typeface="+mn-lt"/>
              </a:rPr>
              <a:t>+</a:t>
            </a:r>
            <a:r>
              <a:rPr lang="en-US" b="0" i="0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Goal tracking</a:t>
            </a:r>
            <a:endParaRPr lang="en-US" b="0" i="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92D050"/>
                </a:solidFill>
                <a:ea typeface="+mn-lt"/>
                <a:cs typeface="+mn-lt"/>
              </a:rPr>
              <a:t>+</a:t>
            </a:r>
            <a:r>
              <a:rPr lang="en-US" b="0" i="0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Project management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92D050"/>
                </a:solidFill>
                <a:ea typeface="+mn-lt"/>
                <a:cs typeface="+mn-lt"/>
              </a:rPr>
              <a:t>+</a:t>
            </a:r>
            <a:r>
              <a:rPr lang="en-US" b="0" i="0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Social engagement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0C0E0-E842-41E0-A489-3BCDCE169F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–</a:t>
            </a:r>
            <a:r>
              <a:rPr lang="en-US" dirty="0">
                <a:ea typeface="+mn-lt"/>
                <a:cs typeface="+mn-lt"/>
              </a:rPr>
              <a:t> Time tracker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–</a:t>
            </a:r>
            <a:r>
              <a:rPr lang="en-US" dirty="0">
                <a:ea typeface="+mn-lt"/>
                <a:cs typeface="+mn-lt"/>
              </a:rPr>
              <a:t> Personal organizer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79836-A2CB-463E-B1D5-B0590FC8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7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96-ACA0-439A-9EAD-95803A7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Competitive attitude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AED2D3-B509-457E-99B5-5ED95CB0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Hypercompetitive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Anxiety-driven competition avoidance</a:t>
            </a:r>
            <a:endParaRPr lang="en-US" sz="1800" spc="10" dirty="0"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Personal-development competitive attitude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Lack of interest toward competition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7D95A-8CB6-4A91-84AF-B5E06ACC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315439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96-ACA0-439A-9EAD-95803A7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Existing solutions analysis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AED2D3-B509-457E-99B5-5ED95CB0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pc="0" dirty="0"/>
              <a:t>Applications </a:t>
            </a:r>
            <a:r>
              <a:rPr lang="en-US" spc="0" dirty="0">
                <a:solidFill>
                  <a:srgbClr val="FFFFFF"/>
                </a:solidFill>
                <a:ea typeface="+mn-lt"/>
                <a:cs typeface="+mn-lt"/>
              </a:rPr>
              <a:t>are suitable for habits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Habitica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Habitshare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, 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Habitify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en-US" spc="0" dirty="0"/>
              <a:t> or long-term</a:t>
            </a:r>
            <a:r>
              <a:rPr lang="en-US" spc="0" dirty="0">
                <a:solidFill>
                  <a:srgbClr val="FFFFFF"/>
                </a:solidFill>
                <a:ea typeface="+mn-lt"/>
                <a:cs typeface="+mn-lt"/>
              </a:rPr>
              <a:t> goals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Uloo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pc="0" dirty="0">
              <a:solidFill>
                <a:schemeClr val="tx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pc="0" dirty="0"/>
              <a:t>Lack of freedom for </a:t>
            </a:r>
            <a:r>
              <a:rPr lang="en-US" spc="0" dirty="0">
                <a:solidFill>
                  <a:srgbClr val="FFFFFF"/>
                </a:solidFill>
                <a:ea typeface="+mn-lt"/>
                <a:cs typeface="+mn-lt"/>
              </a:rPr>
              <a:t>user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Uloo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r>
              <a:rPr lang="en-US" spc="0" dirty="0"/>
              <a:t> or too much </a:t>
            </a:r>
            <a:r>
              <a:rPr lang="en-US" spc="0" dirty="0">
                <a:solidFill>
                  <a:srgbClr val="FFFFFF"/>
                </a:solidFill>
                <a:ea typeface="+mn-lt"/>
                <a:cs typeface="+mn-lt"/>
              </a:rPr>
              <a:t>of it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</a:rPr>
              <a:t>TickTick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en-US" spc="0" dirty="0">
              <a:solidFill>
                <a:schemeClr val="tx1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pc="0" dirty="0"/>
              <a:t>Only small</a:t>
            </a:r>
            <a:r>
              <a:rPr lang="en-US" spc="0" dirty="0">
                <a:solidFill>
                  <a:srgbClr val="FFFFFF"/>
                </a:solidFill>
              </a:rPr>
              <a:t> amount of applications use social engagement 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Habitica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i="1" spc="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Habitshare</a:t>
            </a:r>
            <a:r>
              <a:rPr lang="en-US" i="1" spc="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F161C-F203-4A78-B400-27E8133B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2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F96-ACA0-439A-9EAD-95803A78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Bachelor's thesis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AED2D3-B509-457E-99B5-5ED95CB0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Implementation of API and web client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Testing</a:t>
            </a:r>
            <a:endParaRPr lang="en-US" dirty="0"/>
          </a:p>
          <a:p>
            <a:pPr marL="285750" indent="-285750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Deployment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7D95A-8CB6-4A91-84AF-B5E06ACC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1513535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View</vt:lpstr>
      <vt:lpstr>Personal development application</vt:lpstr>
      <vt:lpstr>Application idea</vt:lpstr>
      <vt:lpstr>Competitive attitude</vt:lpstr>
      <vt:lpstr>Existing solutions analysis</vt:lpstr>
      <vt:lpstr>Bachelor's 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Aplikace pro podporu osobního rozvoje</dc:title>
  <dc:creator/>
  <cp:revision>112</cp:revision>
  <dcterms:created xsi:type="dcterms:W3CDTF">2020-12-06T11:59:01Z</dcterms:created>
  <dcterms:modified xsi:type="dcterms:W3CDTF">2020-12-31T16:28:41Z</dcterms:modified>
</cp:coreProperties>
</file>