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F4D1D-A200-4630-B831-02D17769DE22}" v="7" dt="2024-04-29T21:37:0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cinio Vanzei" userId="5b358b392262729b" providerId="LiveId" clId="{672CE3DD-F96B-47CF-B9B8-FC37D102BD6A}"/>
    <pc:docChg chg="custSel delSld modSld">
      <pc:chgData name="Leonardo Arcinio Vanzei" userId="5b358b392262729b" providerId="LiveId" clId="{672CE3DD-F96B-47CF-B9B8-FC37D102BD6A}" dt="2024-04-21T19:41:52.356" v="7" actId="27636"/>
      <pc:docMkLst>
        <pc:docMk/>
      </pc:docMkLst>
      <pc:sldChg chg="del">
        <pc:chgData name="Leonardo Arcinio Vanzei" userId="5b358b392262729b" providerId="LiveId" clId="{672CE3DD-F96B-47CF-B9B8-FC37D102BD6A}" dt="2024-04-20T21:07:18.003" v="3" actId="47"/>
        <pc:sldMkLst>
          <pc:docMk/>
          <pc:sldMk cId="0" sldId="258"/>
        </pc:sldMkLst>
      </pc:sldChg>
      <pc:sldChg chg="modSp mod">
        <pc:chgData name="Leonardo Arcinio Vanzei" userId="5b358b392262729b" providerId="LiveId" clId="{672CE3DD-F96B-47CF-B9B8-FC37D102BD6A}" dt="2024-04-21T19:41:52.356" v="7" actId="27636"/>
        <pc:sldMkLst>
          <pc:docMk/>
          <pc:sldMk cId="0" sldId="259"/>
        </pc:sldMkLst>
        <pc:spChg chg="mod">
          <ac:chgData name="Leonardo Arcinio Vanzei" userId="5b358b392262729b" providerId="LiveId" clId="{672CE3DD-F96B-47CF-B9B8-FC37D102BD6A}" dt="2024-04-21T19:41:52.356" v="7" actId="27636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Leonardo Arcinio Vanzei" userId="5b358b392262729b" providerId="LiveId" clId="{672CE3DD-F96B-47CF-B9B8-FC37D102BD6A}" dt="2024-04-20T21:06:56.784" v="0" actId="47"/>
        <pc:sldMkLst>
          <pc:docMk/>
          <pc:sldMk cId="0" sldId="260"/>
        </pc:sldMkLst>
      </pc:sldChg>
      <pc:sldChg chg="del">
        <pc:chgData name="Leonardo Arcinio Vanzei" userId="5b358b392262729b" providerId="LiveId" clId="{672CE3DD-F96B-47CF-B9B8-FC37D102BD6A}" dt="2024-04-20T21:06:58.237" v="1" actId="47"/>
        <pc:sldMkLst>
          <pc:docMk/>
          <pc:sldMk cId="0" sldId="261"/>
        </pc:sldMkLst>
      </pc:sldChg>
      <pc:sldChg chg="del">
        <pc:chgData name="Leonardo Arcinio Vanzei" userId="5b358b392262729b" providerId="LiveId" clId="{672CE3DD-F96B-47CF-B9B8-FC37D102BD6A}" dt="2024-04-20T21:07:12.083" v="2" actId="47"/>
        <pc:sldMkLst>
          <pc:docMk/>
          <pc:sldMk cId="0" sldId="262"/>
        </pc:sldMkLst>
      </pc:sldChg>
    </pc:docChg>
  </pc:docChgLst>
  <pc:docChgLst>
    <pc:chgData name="Leonardo Arcinio Vanzei" userId="5b358b392262729b" providerId="LiveId" clId="{A1EF4D1D-A200-4630-B831-02D17769DE22}"/>
    <pc:docChg chg="custSel addSld modSld">
      <pc:chgData name="Leonardo Arcinio Vanzei" userId="5b358b392262729b" providerId="LiveId" clId="{A1EF4D1D-A200-4630-B831-02D17769DE22}" dt="2024-04-29T21:39:52.317" v="20" actId="20577"/>
      <pc:docMkLst>
        <pc:docMk/>
      </pc:docMkLst>
      <pc:sldChg chg="modSp mod">
        <pc:chgData name="Leonardo Arcinio Vanzei" userId="5b358b392262729b" providerId="LiveId" clId="{A1EF4D1D-A200-4630-B831-02D17769DE22}" dt="2024-04-29T21:39:52.317" v="20" actId="20577"/>
        <pc:sldMkLst>
          <pc:docMk/>
          <pc:sldMk cId="0" sldId="256"/>
        </pc:sldMkLst>
        <pc:spChg chg="mod">
          <ac:chgData name="Leonardo Arcinio Vanzei" userId="5b358b392262729b" providerId="LiveId" clId="{A1EF4D1D-A200-4630-B831-02D17769DE22}" dt="2024-04-29T21:39:52.317" v="20" actId="20577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2:44.713" v="1" actId="27636"/>
        <pc:sldMkLst>
          <pc:docMk/>
          <pc:sldMk cId="0" sldId="257"/>
        </pc:sldMkLst>
        <pc:spChg chg="mod">
          <ac:chgData name="Leonardo Arcinio Vanzei" userId="5b358b392262729b" providerId="LiveId" clId="{A1EF4D1D-A200-4630-B831-02D17769DE22}" dt="2024-04-29T21:32:44.713" v="1" actId="27636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4:15.155" v="3" actId="13926"/>
        <pc:sldMkLst>
          <pc:docMk/>
          <pc:sldMk cId="0" sldId="259"/>
        </pc:sldMkLst>
        <pc:spChg chg="mod">
          <ac:chgData name="Leonardo Arcinio Vanzei" userId="5b358b392262729b" providerId="LiveId" clId="{A1EF4D1D-A200-4630-B831-02D17769DE22}" dt="2024-04-29T21:34:15.155" v="3" actId="13926"/>
          <ac:spMkLst>
            <pc:docMk/>
            <pc:sldMk cId="0" sldId="259"/>
            <ac:spMk id="105" creationId="{00000000-0000-0000-0000-000000000000}"/>
          </ac:spMkLst>
        </pc:spChg>
      </pc:sldChg>
      <pc:sldChg chg="modSp add mod">
        <pc:chgData name="Leonardo Arcinio Vanzei" userId="5b358b392262729b" providerId="LiveId" clId="{A1EF4D1D-A200-4630-B831-02D17769DE22}" dt="2024-04-29T21:37:08.399" v="18" actId="20577"/>
        <pc:sldMkLst>
          <pc:docMk/>
          <pc:sldMk cId="0" sldId="260"/>
        </pc:sldMkLst>
        <pc:spChg chg="mod">
          <ac:chgData name="Leonardo Arcinio Vanzei" userId="5b358b392262729b" providerId="LiveId" clId="{A1EF4D1D-A200-4630-B831-02D17769DE22}" dt="2024-04-29T21:37:08.399" v="18" actId="20577"/>
          <ac:spMkLst>
            <pc:docMk/>
            <pc:sldMk cId="0" sldId="260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502C2FA-4651-4C72-B3C3-1A64821CF5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55979-9992-4193-8982-0CC2C09397A3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B008AD-9BE3-4AA9-BEA3-A687C185E9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8471D6-EC52-4C8E-850F-B57356D34C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FCAA78-002B-4DE2-862E-E0AF4512BD8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CA688E-AC7A-47F5-8033-11FFF3CE8D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639AF-3AB2-43C6-9F3F-81742D956B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E1F2F2-AE9F-47C9-A8A3-42B8DD63FB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1523E4-BA9B-4B5D-B98A-F2BC7205CC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031037-3437-4160-9C06-B92CED2E98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FCB1AE-C6E4-48B8-A821-2AD159A086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D9357B-AE92-482C-A775-5834E2E933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4BE0F4-3DCF-445B-B31B-1394F0E8E3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4AF79E-7E67-43A0-BCC7-7B2DB6527EC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26B950-70BA-48CC-A4AD-429AFBB6F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850E3C-5F8E-4F46-BB43-3E43C10C52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F0514-1B29-4F45-B2DC-D4CC073C14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11CDC4-68E9-40D4-AC38-662DC80FC0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33624F-CA76-4516-BA28-73C4F59D7F4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7D3ABE-9779-4CFC-988C-EE7525ECD4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131E9D-9DA1-4654-B37F-223F87CF67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D27274-2316-481C-A688-8650247931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530279-8D90-45BB-8576-0C63C135E1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175CA-423B-4263-AE5F-2D4321DA26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4FFB38-B924-4583-8FCB-ADFF5A1E32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887E98-B946-4140-A9BA-4BE7F7AC82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" name="Group 6"/>
          <p:cNvGrpSpPr/>
          <p:nvPr/>
        </p:nvGrpSpPr>
        <p:grpSpPr>
          <a:xfrm>
            <a:off x="750600" y="743040"/>
            <a:ext cx="10674720" cy="5349600"/>
            <a:chOff x="750600" y="743040"/>
            <a:chExt cx="1067472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3480" cy="440712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6"/>
            <p:cNvSpPr/>
            <p:nvPr/>
          </p:nvSpPr>
          <p:spPr>
            <a:xfrm flipH="1" flipV="1">
              <a:off x="749880" y="743040"/>
              <a:ext cx="3274200" cy="440712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1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258D7-3C49-46DA-A3C5-363D4F190037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66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2893680" y="6453360"/>
            <a:ext cx="62794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947268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3EC49-667A-477E-A482-79DD286FADDF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1390680" y="6453360"/>
            <a:ext cx="120312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nterviewhandbook.org/grind75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Tt08KmFfIYQ" TargetMode="External"/><Relationship Id="rId7" Type="http://schemas.openxmlformats.org/officeDocument/2006/relationships/hyperlink" Target="https://www.techinterviewhandbook.org/algorithms/study-cheatsheet/" TargetMode="External"/><Relationship Id="rId12" Type="http://schemas.openxmlformats.org/officeDocument/2006/relationships/hyperlink" Target="https://www.youtube.com/@SDFC" TargetMode="External"/><Relationship Id="rId2" Type="http://schemas.openxmlformats.org/officeDocument/2006/relationships/hyperlink" Target="https://www.techinterviewhandbook.org/resum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rontendmasters.com/courses/algorithms/" TargetMode="External"/><Relationship Id="rId11" Type="http://schemas.openxmlformats.org/officeDocument/2006/relationships/hyperlink" Target="https://www.youtube.com/watch?v=o-k7h2G3Gco" TargetMode="External"/><Relationship Id="rId5" Type="http://schemas.openxmlformats.org/officeDocument/2006/relationships/hyperlink" Target="https://www.youtube.com/@DanCroitor/videos" TargetMode="External"/><Relationship Id="rId10" Type="http://schemas.openxmlformats.org/officeDocument/2006/relationships/hyperlink" Target="https://leetcode.com/problems/" TargetMode="External"/><Relationship Id="rId4" Type="http://schemas.openxmlformats.org/officeDocument/2006/relationships/hyperlink" Target="https://www.techinterviewhandbook.org/behavioral-interview/" TargetMode="External"/><Relationship Id="rId9" Type="http://schemas.openxmlformats.org/officeDocument/2006/relationships/hyperlink" Target="https://neetcode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nterviewhandbook.org/grind75?hours=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ongest-palindrome/description/" TargetMode="External"/><Relationship Id="rId2" Type="http://schemas.openxmlformats.org/officeDocument/2006/relationships/hyperlink" Target="https://leetcode.com/problems/ransom-note/descrip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etcode.com/problems/first-bad-version/descrip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2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4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Freeform: Shape 51"/>
          <p:cNvSpPr/>
          <p:nvPr/>
        </p:nvSpPr>
        <p:spPr>
          <a:xfrm flipH="1" flipV="1">
            <a:off x="5668560" y="3708720"/>
            <a:ext cx="2130120" cy="1829520"/>
          </a:xfrm>
          <a:custGeom>
            <a:avLst/>
            <a:gdLst/>
            <a:ahLst/>
            <a:cxn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Rectangle 49"/>
          <p:cNvSpPr/>
          <p:nvPr/>
        </p:nvSpPr>
        <p:spPr>
          <a:xfrm>
            <a:off x="6138000" y="4166640"/>
            <a:ext cx="5606640" cy="20386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680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3600" b="0" strike="noStrike" cap="all" spc="-1" dirty="0">
                <a:solidFill>
                  <a:srgbClr val="FFFFFF"/>
                </a:solidFill>
                <a:latin typeface="Franklin Gothic Book"/>
              </a:rPr>
              <a:t>Interview Prep</a:t>
            </a:r>
            <a:br>
              <a:rPr sz="3600" dirty="0"/>
            </a:br>
            <a:r>
              <a:rPr lang="en-US" sz="3600" b="0" strike="noStrike" cap="all" spc="-1" dirty="0">
                <a:solidFill>
                  <a:srgbClr val="FFFFFF"/>
                </a:solidFill>
                <a:latin typeface="Franklin Gothic Book"/>
              </a:rPr>
              <a:t>Book Club – Day 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Picture 10"/>
          <p:cNvPicPr/>
          <p:nvPr/>
        </p:nvPicPr>
        <p:blipFill>
          <a:blip r:embed="rId3"/>
          <a:stretch/>
        </p:blipFill>
        <p:spPr>
          <a:xfrm>
            <a:off x="681480" y="1157760"/>
            <a:ext cx="4541040" cy="454104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108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50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Resume Writing 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https://www.techinterviewhandbook.org/resume/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https://www.youtube.com/watch?v=Tt08KmFfIYQ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https://www.techinterviewhandbook.org/behavioral-interview/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https://www.youtube.com/@DanCroitor/videos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Coding interviews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https://frontendmasters.com/courses/algorithms/</a:t>
            </a:r>
            <a:endParaRPr lang="en-US" sz="2000" b="0" strike="noStrike" spc="-1">
              <a:latin typeface="Arial"/>
            </a:endParaRPr>
          </a:p>
          <a:p>
            <a:pPr marL="1371600" lvl="2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800" b="1" u="sng" strike="noStrike" spc="-1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https://www.techinterviewhandbook.org/algorithms/study-cheatsheet/</a:t>
            </a:r>
            <a:endParaRPr lang="en-US" sz="18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https://www.techinterviewhandbook.org/grind75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https://neetcode.io/</a:t>
            </a:r>
            <a:r>
              <a:rPr lang="en-US" sz="2000" b="1" i="1" strike="noStrike" spc="-1">
                <a:solidFill>
                  <a:srgbClr val="191B0E"/>
                </a:solidFill>
                <a:latin typeface="Franklin Gothic Book"/>
              </a:rPr>
              <a:t> | </a:t>
            </a: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https://leetcode.com/problems/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System design interview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https://www.youtube.com/watch?v=o-k7h2G3Gco</a:t>
            </a:r>
            <a:endParaRPr lang="en-US" sz="2000" b="0" strike="noStrike" spc="-1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>
                <a:solidFill>
                  <a:srgbClr val="77A2BB"/>
                </a:solidFill>
                <a:uFillTx/>
                <a:latin typeface="Franklin Gothic Book"/>
                <a:hlinkClick r:id="rId12"/>
              </a:rPr>
              <a:t>https://www.youtube.com/@SDFC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78920" cy="3778920"/>
          </a:xfrm>
          <a:prstGeom prst="roundRect">
            <a:avLst>
              <a:gd name="adj" fmla="val 8594"/>
            </a:avLst>
          </a:prstGeom>
          <a:blipFill rotWithShape="0">
            <a:blip r:embed="rId13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Grind75</a:t>
            </a:r>
            <a:br>
              <a:rPr sz="4400"/>
            </a:br>
            <a:r>
              <a:rPr lang="en-US" sz="1800" b="0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https://www.techinterviewhandbook.org/grind75?hours=4</a:t>
            </a:r>
            <a:br>
              <a:rPr sz="1800"/>
            </a:br>
            <a:endParaRPr lang="en-US" sz="18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5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3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1 List – 4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4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1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2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Book Club Week 5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2 List – 3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Week 3 List – 6 Questions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Book Club Week 6 - 7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 dirty="0">
                <a:solidFill>
                  <a:srgbClr val="191B0E"/>
                </a:solidFill>
                <a:latin typeface="Franklin Gothic Book"/>
              </a:rPr>
              <a:t>Week 4 List – 4 Questions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… Weekly Progress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 dirty="0">
                <a:solidFill>
                  <a:srgbClr val="191B0E"/>
                </a:solidFill>
                <a:latin typeface="Franklin Gothic Book"/>
              </a:rPr>
              <a:t>Example Exercises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2"/>
              </a:rPr>
              <a:t>https://leetcode.com/problems/ransom-note/description/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3"/>
              </a:rPr>
              <a:t>https://leetcode.com/problems/longest-palindrome/description/</a:t>
            </a:r>
            <a:endParaRPr lang="en-US" sz="1600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lang="en-US" sz="1600" b="0" strike="noStrike" spc="-1" dirty="0">
                <a:latin typeface="Arial"/>
                <a:hlinkClick r:id="rId4"/>
              </a:rPr>
              <a:t>https://leetcode.com/problems/first-bad-version/description/</a:t>
            </a:r>
            <a:endParaRPr lang="en-US" sz="1600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Suggested books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1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Grokking Algorithms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System Design Interview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The Phoenix Project</a:t>
            </a:r>
            <a:endParaRPr lang="en-US" sz="2000" b="0" strike="noStrike" spc="-1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Designing Data-Intensive Applications</a:t>
            </a:r>
            <a:r>
              <a:rPr lang="en-US" sz="2000" b="1" strike="noStrike" spc="-1">
                <a:solidFill>
                  <a:srgbClr val="191B0E"/>
                </a:solidFill>
                <a:latin typeface="Franklin Gothic Book"/>
              </a:rPr>
              <a:t> *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1756</TotalTime>
  <Words>256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Franklin Gothic Book</vt:lpstr>
      <vt:lpstr>Symbol</vt:lpstr>
      <vt:lpstr>Times New Roman</vt:lpstr>
      <vt:lpstr>Wingdings</vt:lpstr>
      <vt:lpstr>Office Theme</vt:lpstr>
      <vt:lpstr>Office Theme</vt:lpstr>
      <vt:lpstr>Interview Prep Book Club – Day 6</vt:lpstr>
      <vt:lpstr>Agenda</vt:lpstr>
      <vt:lpstr>Grind75 https://www.techinterviewhandbook.org/grind75?hours=4 </vt:lpstr>
      <vt:lpstr>Example Exercises</vt:lpstr>
      <vt:lpstr>Suggested books</vt:lpstr>
    </vt:vector>
  </TitlesOfParts>
  <Company>VIAVI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 Book Club</dc:title>
  <dc:subject/>
  <dc:creator>Leonardo Arcinio Vanzei</dc:creator>
  <dc:description/>
  <cp:lastModifiedBy>Leonardo Arcinio Vanzei</cp:lastModifiedBy>
  <cp:revision>6</cp:revision>
  <cp:lastPrinted>2024-04-29T21:39:22Z</cp:lastPrinted>
  <dcterms:created xsi:type="dcterms:W3CDTF">2024-03-18T14:47:12Z</dcterms:created>
  <dcterms:modified xsi:type="dcterms:W3CDTF">2024-04-29T21:39:53Z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