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6" r:id="rId5"/>
    <p:sldId id="257" r:id="rId6"/>
    <p:sldId id="270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DF0C2-F51D-4DF5-A47C-84B34372E541}" v="4" dt="2024-03-21T20:28:48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498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cinio Vanzei" userId="5b358b392262729b" providerId="LiveId" clId="{495DF0C2-F51D-4DF5-A47C-84B34372E541}"/>
    <pc:docChg chg="undo custSel addSld delSld modSld">
      <pc:chgData name="Leonardo Arcinio Vanzei" userId="5b358b392262729b" providerId="LiveId" clId="{495DF0C2-F51D-4DF5-A47C-84B34372E541}" dt="2024-03-21T20:29:55.111" v="173" actId="26606"/>
      <pc:docMkLst>
        <pc:docMk/>
      </pc:docMkLst>
      <pc:sldChg chg="new del">
        <pc:chgData name="Leonardo Arcinio Vanzei" userId="5b358b392262729b" providerId="LiveId" clId="{495DF0C2-F51D-4DF5-A47C-84B34372E541}" dt="2024-03-21T13:36:22.823" v="1" actId="680"/>
        <pc:sldMkLst>
          <pc:docMk/>
          <pc:sldMk cId="1372974161" sldId="271"/>
        </pc:sldMkLst>
      </pc:sldChg>
      <pc:sldChg chg="addSp modSp new mod">
        <pc:chgData name="Leonardo Arcinio Vanzei" userId="5b358b392262729b" providerId="LiveId" clId="{495DF0C2-F51D-4DF5-A47C-84B34372E541}" dt="2024-03-21T13:53:17.165" v="135" actId="1076"/>
        <pc:sldMkLst>
          <pc:docMk/>
          <pc:sldMk cId="2767935832" sldId="271"/>
        </pc:sldMkLst>
        <pc:spChg chg="mod">
          <ac:chgData name="Leonardo Arcinio Vanzei" userId="5b358b392262729b" providerId="LiveId" clId="{495DF0C2-F51D-4DF5-A47C-84B34372E541}" dt="2024-03-21T13:41:33.820" v="35" actId="20577"/>
          <ac:spMkLst>
            <pc:docMk/>
            <pc:sldMk cId="2767935832" sldId="271"/>
            <ac:spMk id="2" creationId="{3B8266CD-F7AF-BA07-2B20-31537443D05E}"/>
          </ac:spMkLst>
        </pc:spChg>
        <pc:spChg chg="mod">
          <ac:chgData name="Leonardo Arcinio Vanzei" userId="5b358b392262729b" providerId="LiveId" clId="{495DF0C2-F51D-4DF5-A47C-84B34372E541}" dt="2024-03-21T13:51:08.451" v="121"/>
          <ac:spMkLst>
            <pc:docMk/>
            <pc:sldMk cId="2767935832" sldId="271"/>
            <ac:spMk id="3" creationId="{CF185476-B264-2224-0967-6B3A2EE7A5BC}"/>
          </ac:spMkLst>
        </pc:spChg>
        <pc:picChg chg="add mod">
          <ac:chgData name="Leonardo Arcinio Vanzei" userId="5b358b392262729b" providerId="LiveId" clId="{495DF0C2-F51D-4DF5-A47C-84B34372E541}" dt="2024-03-21T13:53:17.165" v="135" actId="1076"/>
          <ac:picMkLst>
            <pc:docMk/>
            <pc:sldMk cId="2767935832" sldId="271"/>
            <ac:picMk id="5" creationId="{C13C90F8-2FBD-1A82-4021-D29FB2BDCC7D}"/>
          </ac:picMkLst>
        </pc:picChg>
      </pc:sldChg>
      <pc:sldChg chg="addSp delSp modSp new mod setBg modNotesTx">
        <pc:chgData name="Leonardo Arcinio Vanzei" userId="5b358b392262729b" providerId="LiveId" clId="{495DF0C2-F51D-4DF5-A47C-84B34372E541}" dt="2024-03-21T20:29:55.111" v="173" actId="26606"/>
        <pc:sldMkLst>
          <pc:docMk/>
          <pc:sldMk cId="3546047662" sldId="272"/>
        </pc:sldMkLst>
        <pc:spChg chg="mod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2" creationId="{19D00838-3569-6EB1-B8F9-D71E0F4C6DE8}"/>
          </ac:spMkLst>
        </pc:spChg>
        <pc:spChg chg="add del mod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3" creationId="{59A8D75C-B3DB-7241-0A30-C744363E32AB}"/>
          </ac:spMkLst>
        </pc:spChg>
        <pc:spChg chg="add del">
          <ac:chgData name="Leonardo Arcinio Vanzei" userId="5b358b392262729b" providerId="LiveId" clId="{495DF0C2-F51D-4DF5-A47C-84B34372E541}" dt="2024-03-21T20:28:20.740" v="155" actId="26606"/>
          <ac:spMkLst>
            <pc:docMk/>
            <pc:sldMk cId="3546047662" sldId="272"/>
            <ac:spMk id="9" creationId="{30BC9609-A8AF-411F-A9E0-C3B93C8945CA}"/>
          </ac:spMkLst>
        </pc:spChg>
        <pc:spChg chg="add del">
          <ac:chgData name="Leonardo Arcinio Vanzei" userId="5b358b392262729b" providerId="LiveId" clId="{495DF0C2-F51D-4DF5-A47C-84B34372E541}" dt="2024-03-21T20:28:31.089" v="157" actId="26606"/>
          <ac:spMkLst>
            <pc:docMk/>
            <pc:sldMk cId="3546047662" sldId="272"/>
            <ac:spMk id="11" creationId="{30BC9609-A8AF-411F-A9E0-C3B93C8945CA}"/>
          </ac:spMkLst>
        </pc:spChg>
        <pc:spChg chg="add del">
          <ac:chgData name="Leonardo Arcinio Vanzei" userId="5b358b392262729b" providerId="LiveId" clId="{495DF0C2-F51D-4DF5-A47C-84B34372E541}" dt="2024-03-21T20:28:49.284" v="161" actId="26606"/>
          <ac:spMkLst>
            <pc:docMk/>
            <pc:sldMk cId="3546047662" sldId="272"/>
            <ac:spMk id="14" creationId="{30BC9609-A8AF-411F-A9E0-C3B93C8945CA}"/>
          </ac:spMkLst>
        </pc:spChg>
        <pc:spChg chg="add del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18" creationId="{A93D97C6-63EF-4CA6-B01D-25E2772DC9EF}"/>
          </ac:spMkLst>
        </pc:spChg>
        <pc:spChg chg="add del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19" creationId="{5DA4A40B-EDCE-42FC-B189-AEFB4F82E818}"/>
          </ac:spMkLst>
        </pc:spChg>
        <pc:spChg chg="add del">
          <ac:chgData name="Leonardo Arcinio Vanzei" userId="5b358b392262729b" providerId="LiveId" clId="{495DF0C2-F51D-4DF5-A47C-84B34372E541}" dt="2024-03-21T20:29:55.111" v="173" actId="26606"/>
          <ac:spMkLst>
            <pc:docMk/>
            <pc:sldMk cId="3546047662" sldId="272"/>
            <ac:spMk id="20" creationId="{59A8D75C-B3DB-7241-0A30-C744363E32AB}"/>
          </ac:spMkLst>
        </pc:spChg>
        <pc:graphicFrameChg chg="add del">
          <ac:chgData name="Leonardo Arcinio Vanzei" userId="5b358b392262729b" providerId="LiveId" clId="{495DF0C2-F51D-4DF5-A47C-84B34372E541}" dt="2024-03-21T20:28:20.740" v="155" actId="26606"/>
          <ac:graphicFrameMkLst>
            <pc:docMk/>
            <pc:sldMk cId="3546047662" sldId="272"/>
            <ac:graphicFrameMk id="5" creationId="{0CA1053A-AC27-2041-AD3E-19F1ABDE838B}"/>
          </ac:graphicFrameMkLst>
        </pc:graphicFrameChg>
        <pc:graphicFrameChg chg="add del">
          <ac:chgData name="Leonardo Arcinio Vanzei" userId="5b358b392262729b" providerId="LiveId" clId="{495DF0C2-F51D-4DF5-A47C-84B34372E541}" dt="2024-03-21T20:29:45.135" v="163" actId="26606"/>
          <ac:graphicFrameMkLst>
            <pc:docMk/>
            <pc:sldMk cId="3546047662" sldId="272"/>
            <ac:graphicFrameMk id="6" creationId="{8F677203-AD64-7FA9-1BCF-486817EFF7C0}"/>
          </ac:graphicFrameMkLst>
        </pc:graphicFrameChg>
        <pc:graphicFrameChg chg="add del">
          <ac:chgData name="Leonardo Arcinio Vanzei" userId="5b358b392262729b" providerId="LiveId" clId="{495DF0C2-F51D-4DF5-A47C-84B34372E541}" dt="2024-03-21T20:29:46.745" v="165" actId="26606"/>
          <ac:graphicFrameMkLst>
            <pc:docMk/>
            <pc:sldMk cId="3546047662" sldId="272"/>
            <ac:graphicFrameMk id="8" creationId="{61C8E548-74B3-880E-E8B5-A41FC8789E36}"/>
          </ac:graphicFrameMkLst>
        </pc:graphicFrameChg>
        <pc:graphicFrameChg chg="add del">
          <ac:chgData name="Leonardo Arcinio Vanzei" userId="5b358b392262729b" providerId="LiveId" clId="{495DF0C2-F51D-4DF5-A47C-84B34372E541}" dt="2024-03-21T20:29:47.681" v="167" actId="26606"/>
          <ac:graphicFrameMkLst>
            <pc:docMk/>
            <pc:sldMk cId="3546047662" sldId="272"/>
            <ac:graphicFrameMk id="10" creationId="{8F677203-AD64-7FA9-1BCF-486817EFF7C0}"/>
          </ac:graphicFrameMkLst>
        </pc:graphicFrameChg>
        <pc:graphicFrameChg chg="add del">
          <ac:chgData name="Leonardo Arcinio Vanzei" userId="5b358b392262729b" providerId="LiveId" clId="{495DF0C2-F51D-4DF5-A47C-84B34372E541}" dt="2024-03-21T20:28:31.089" v="157" actId="26606"/>
          <ac:graphicFrameMkLst>
            <pc:docMk/>
            <pc:sldMk cId="3546047662" sldId="272"/>
            <ac:graphicFrameMk id="12" creationId="{851C518E-1E90-193A-B76F-D6CEDC654C01}"/>
          </ac:graphicFrameMkLst>
        </pc:graphicFrameChg>
        <pc:graphicFrameChg chg="add del">
          <ac:chgData name="Leonardo Arcinio Vanzei" userId="5b358b392262729b" providerId="LiveId" clId="{495DF0C2-F51D-4DF5-A47C-84B34372E541}" dt="2024-03-21T20:29:48.285" v="169" actId="26606"/>
          <ac:graphicFrameMkLst>
            <pc:docMk/>
            <pc:sldMk cId="3546047662" sldId="272"/>
            <ac:graphicFrameMk id="13" creationId="{B00F12D1-ACE2-843D-6463-E2AA5D1D3FCC}"/>
          </ac:graphicFrameMkLst>
        </pc:graphicFrameChg>
        <pc:graphicFrameChg chg="add del mod">
          <ac:chgData name="Leonardo Arcinio Vanzei" userId="5b358b392262729b" providerId="LiveId" clId="{495DF0C2-F51D-4DF5-A47C-84B34372E541}" dt="2024-03-21T20:28:49.284" v="161" actId="26606"/>
          <ac:graphicFrameMkLst>
            <pc:docMk/>
            <pc:sldMk cId="3546047662" sldId="272"/>
            <ac:graphicFrameMk id="15" creationId="{0CA1053A-AC27-2041-AD3E-19F1ABDE838B}"/>
          </ac:graphicFrameMkLst>
        </pc:graphicFrameChg>
        <pc:graphicFrameChg chg="add del">
          <ac:chgData name="Leonardo Arcinio Vanzei" userId="5b358b392262729b" providerId="LiveId" clId="{495DF0C2-F51D-4DF5-A47C-84B34372E541}" dt="2024-03-21T20:29:50.799" v="171" actId="26606"/>
          <ac:graphicFrameMkLst>
            <pc:docMk/>
            <pc:sldMk cId="3546047662" sldId="272"/>
            <ac:graphicFrameMk id="16" creationId="{61C8E548-74B3-880E-E8B5-A41FC8789E36}"/>
          </ac:graphicFrameMkLst>
        </pc:graphicFrameChg>
        <pc:picChg chg="add del">
          <ac:chgData name="Leonardo Arcinio Vanzei" userId="5b358b392262729b" providerId="LiveId" clId="{495DF0C2-F51D-4DF5-A47C-84B34372E541}" dt="2024-03-21T20:29:55.111" v="173" actId="26606"/>
          <ac:picMkLst>
            <pc:docMk/>
            <pc:sldMk cId="3546047662" sldId="272"/>
            <ac:picMk id="7" creationId="{26912180-EB35-B04A-9245-4CAD91110ACB}"/>
          </ac:picMkLst>
        </pc:picChg>
      </pc:sldChg>
      <pc:sldChg chg="addSp delSp modSp new del mod">
        <pc:chgData name="Leonardo Arcinio Vanzei" userId="5b358b392262729b" providerId="LiveId" clId="{495DF0C2-F51D-4DF5-A47C-84B34372E541}" dt="2024-03-21T20:27:53.041" v="153" actId="47"/>
        <pc:sldMkLst>
          <pc:docMk/>
          <pc:sldMk cId="3992268295" sldId="273"/>
        </pc:sldMkLst>
        <pc:spChg chg="add del">
          <ac:chgData name="Leonardo Arcinio Vanzei" userId="5b358b392262729b" providerId="LiveId" clId="{495DF0C2-F51D-4DF5-A47C-84B34372E541}" dt="2024-03-21T20:27:50.057" v="152" actId="478"/>
          <ac:spMkLst>
            <pc:docMk/>
            <pc:sldMk cId="3992268295" sldId="273"/>
            <ac:spMk id="3" creationId="{39F92921-EE06-7AD8-9B04-E71A9133E15D}"/>
          </ac:spMkLst>
        </pc:spChg>
        <pc:picChg chg="add del mod ord">
          <ac:chgData name="Leonardo Arcinio Vanzei" userId="5b358b392262729b" providerId="LiveId" clId="{495DF0C2-F51D-4DF5-A47C-84B34372E541}" dt="2024-03-21T20:27:45.783" v="150" actId="22"/>
          <ac:picMkLst>
            <pc:docMk/>
            <pc:sldMk cId="3992268295" sldId="273"/>
            <ac:picMk id="5" creationId="{40F8150A-1150-7F46-7F3D-056F8DBF3815}"/>
          </ac:picMkLst>
        </pc:picChg>
      </pc:sldChg>
    </pc:docChg>
  </pc:docChgLst>
  <pc:docChgLst>
    <pc:chgData name="Leonardo Arcinio Vanzei" userId="5b358b392262729b" providerId="LiveId" clId="{48CB361C-0425-48DB-85C7-BFEB28CD40B4}"/>
    <pc:docChg chg="undo custSel addSld modSld">
      <pc:chgData name="Leonardo Arcinio Vanzei" userId="5b358b392262729b" providerId="LiveId" clId="{48CB361C-0425-48DB-85C7-BFEB28CD40B4}" dt="2024-03-20T00:51:47.887" v="445" actId="20577"/>
      <pc:docMkLst>
        <pc:docMk/>
      </pc:docMkLst>
      <pc:sldChg chg="addSp delSp modSp mod">
        <pc:chgData name="Leonardo Arcinio Vanzei" userId="5b358b392262729b" providerId="LiveId" clId="{48CB361C-0425-48DB-85C7-BFEB28CD40B4}" dt="2024-03-19T01:16:04.112" v="12" actId="1076"/>
        <pc:sldMkLst>
          <pc:docMk/>
          <pc:sldMk cId="824417123" sldId="257"/>
        </pc:sldMkLst>
        <pc:spChg chg="add del">
          <ac:chgData name="Leonardo Arcinio Vanzei" userId="5b358b392262729b" providerId="LiveId" clId="{48CB361C-0425-48DB-85C7-BFEB28CD40B4}" dt="2024-03-19T01:14:16.270" v="1" actId="22"/>
          <ac:spMkLst>
            <pc:docMk/>
            <pc:sldMk cId="824417123" sldId="257"/>
            <ac:spMk id="5" creationId="{32EF1E01-F579-C5EC-5487-0ED4DBF425F1}"/>
          </ac:spMkLst>
        </pc:spChg>
        <pc:picChg chg="add mod">
          <ac:chgData name="Leonardo Arcinio Vanzei" userId="5b358b392262729b" providerId="LiveId" clId="{48CB361C-0425-48DB-85C7-BFEB28CD40B4}" dt="2024-03-19T01:16:04.112" v="12" actId="1076"/>
          <ac:picMkLst>
            <pc:docMk/>
            <pc:sldMk cId="824417123" sldId="257"/>
            <ac:picMk id="7" creationId="{59872C23-43DB-C8ED-031B-4C3CCF21DA85}"/>
          </ac:picMkLst>
        </pc:picChg>
      </pc:sldChg>
      <pc:sldChg chg="modSp new mod">
        <pc:chgData name="Leonardo Arcinio Vanzei" userId="5b358b392262729b" providerId="LiveId" clId="{48CB361C-0425-48DB-85C7-BFEB28CD40B4}" dt="2024-03-20T00:51:47.887" v="445" actId="20577"/>
        <pc:sldMkLst>
          <pc:docMk/>
          <pc:sldMk cId="4231336888" sldId="270"/>
        </pc:sldMkLst>
        <pc:spChg chg="mod">
          <ac:chgData name="Leonardo Arcinio Vanzei" userId="5b358b392262729b" providerId="LiveId" clId="{48CB361C-0425-48DB-85C7-BFEB28CD40B4}" dt="2024-03-20T00:44:45.745" v="18" actId="20577"/>
          <ac:spMkLst>
            <pc:docMk/>
            <pc:sldMk cId="4231336888" sldId="270"/>
            <ac:spMk id="2" creationId="{D55ED32E-64F3-8737-9542-69C456967B16}"/>
          </ac:spMkLst>
        </pc:spChg>
        <pc:spChg chg="mod">
          <ac:chgData name="Leonardo Arcinio Vanzei" userId="5b358b392262729b" providerId="LiveId" clId="{48CB361C-0425-48DB-85C7-BFEB28CD40B4}" dt="2024-03-20T00:51:47.887" v="445" actId="20577"/>
          <ac:spMkLst>
            <pc:docMk/>
            <pc:sldMk cId="4231336888" sldId="270"/>
            <ac:spMk id="3" creationId="{136EB4CF-B91C-545B-22A4-8B344E1E66E3}"/>
          </ac:spMkLst>
        </pc:spChg>
      </pc:sldChg>
    </pc:docChg>
  </pc:docChgLst>
  <pc:docChgLst>
    <pc:chgData name="Leonardo Arcinio Vanzei" userId="5b358b392262729b" providerId="LiveId" clId="{26651C4A-122F-4D5D-980D-502E6EDCBE2F}"/>
    <pc:docChg chg="delSld">
      <pc:chgData name="Leonardo Arcinio Vanzei" userId="5b358b392262729b" providerId="LiveId" clId="{26651C4A-122F-4D5D-980D-502E6EDCBE2F}" dt="2024-03-21T23:17:53.073" v="0" actId="47"/>
      <pc:docMkLst>
        <pc:docMk/>
      </pc:docMkLst>
      <pc:sldChg chg="del">
        <pc:chgData name="Leonardo Arcinio Vanzei" userId="5b358b392262729b" providerId="LiveId" clId="{26651C4A-122F-4D5D-980D-502E6EDCBE2F}" dt="2024-03-21T23:17:53.073" v="0" actId="47"/>
        <pc:sldMkLst>
          <pc:docMk/>
          <pc:sldMk cId="2767935832" sldId="271"/>
        </pc:sldMkLst>
      </pc:sldChg>
      <pc:sldChg chg="del">
        <pc:chgData name="Leonardo Arcinio Vanzei" userId="5b358b392262729b" providerId="LiveId" clId="{26651C4A-122F-4D5D-980D-502E6EDCBE2F}" dt="2024-03-21T23:17:53.073" v="0" actId="47"/>
        <pc:sldMkLst>
          <pc:docMk/>
          <pc:sldMk cId="354604766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interviewhandbook.org/grind75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www.youtube.com/watch?v=Tt08KmFfIYQ" TargetMode="External"/><Relationship Id="rId7" Type="http://schemas.openxmlformats.org/officeDocument/2006/relationships/hyperlink" Target="https://www.techinterviewhandbook.org/algorithms/study-cheatsheet/" TargetMode="External"/><Relationship Id="rId12" Type="http://schemas.openxmlformats.org/officeDocument/2006/relationships/hyperlink" Target="https://www.youtube.com/@SDFC" TargetMode="External"/><Relationship Id="rId2" Type="http://schemas.openxmlformats.org/officeDocument/2006/relationships/hyperlink" Target="https://www.techinterviewhandbook.org/resu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ontendmasters.com/courses/algorithms/" TargetMode="External"/><Relationship Id="rId11" Type="http://schemas.openxmlformats.org/officeDocument/2006/relationships/hyperlink" Target="https://www.youtube.com/watch?v=o-k7h2G3Gco" TargetMode="External"/><Relationship Id="rId5" Type="http://schemas.openxmlformats.org/officeDocument/2006/relationships/hyperlink" Target="https://www.youtube.com/@DanCroitor/videos" TargetMode="External"/><Relationship Id="rId10" Type="http://schemas.openxmlformats.org/officeDocument/2006/relationships/hyperlink" Target="https://leetcode.com/problems/" TargetMode="External"/><Relationship Id="rId4" Type="http://schemas.openxmlformats.org/officeDocument/2006/relationships/hyperlink" Target="https://www.techinterviewhandbook.org/behavioral-interview/" TargetMode="External"/><Relationship Id="rId9" Type="http://schemas.openxmlformats.org/officeDocument/2006/relationships/hyperlink" Target="https://neetcode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ontendmasters.com/courses/algorith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interviewhandbook.org/grind75?hours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Hard-Thing-About-Things-Building-ebook/dp/B00DQ845EA/ref=sr_1_1?crid=1P4CQX427H7D3&amp;dib=eyJ2IjoiMSJ9.DEa26WbAeMe0m9oUWVFxADdWDnmCKt5mRo7aUsfettmXVKAb93TmnTNXfL-J_Lxn3CxtPYg3ZT1Wb_pEQqZXGRgLz6Q8FiGQIeo5-VekV5_MsTd8Sfa10-3U9FdKV197Q1Bp8AdrxJ6gD6CifpKbuEIBYyBD_Yi714B48xtrHZ_MhM8KtvlXr_xvCxAL_iqvZ2j9sc0VrT5onovfzMH3_-9ZObd9PFOIFWDGqOVX2jE.kiOkcyTtU6dLjyxunh2N96T8v6wc3p17bDZwW3QxEMA&amp;dib_tag=se&amp;keywords=the+hard+thing+about+hard+things&amp;qid=1710783979&amp;sprefix=the+hard%2Caps%2C153&amp;sr=8-1" TargetMode="External"/><Relationship Id="rId3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7" Type="http://schemas.openxmlformats.org/officeDocument/2006/relationships/hyperlink" Target="https://www.amazon.com/Time-Talent-Energy-Organizational-Productive-ebook/dp/B01LBRS42G/ref=sr_1_1?crid=3U8JPL8289U3M&amp;dib=eyJ2IjoiMSJ9.SAXc_Vfpb5JiFFz7etRq-1HAfD7WFOAtDNI0UgdOwJkcxqYO_ZraAZOtnKCQk6mBRkKAAKt5FajCPjQ7WyG04AjvHfx_CQfySnSUK_o01wvfzIxMpkg2w35nP5Vkn0EA73xsLKzF_D-sJhOZi7vYlC4-FS7PSkYTc_sw6sxeKokcogUOzxPcLq8yIislSPHl8dUdB-mbWdLwv5Nn8YaaftOKtozKvHJp9SPGT_DQ9e4.1rt7gPlrZLkZcYPgE6CnrVFejGWeIq2rMoZEOVXBMg8&amp;dib_tag=se&amp;keywords=time+talent+energy&amp;qid=1710783923&amp;sprefix=Time+talen%2Caps%2C152&amp;sr=8-1" TargetMode="External"/><Relationship Id="rId2" Type="http://schemas.openxmlformats.org/officeDocument/2006/relationships/hyperlink" Target="https://www.amazon.com/Habits-Highly-Effective-People-Powerful-ebook/dp/B07WF972WK/ref=sr_1_1?crid=34TI30NQOFK3A&amp;dib=eyJ2IjoiMSJ9.ltQS5VNJzLH33ZcihOrmaSf7BgE5x0K8DxZNA9Lhp18p8alFScipV4B5AM2uh-OHtm6T5hwsMcYcwExY6txbzzWC0Tcw2ErQTJn71cN0dULQ-YcX-wCnfVCIDFKuLygWze7Vy9BiYc63b0H3qhpB2fzj8MtQ8sVq9c_w-58mRTw2z77x_d8coH07lcyf0DM2VYl4og5AnwkPjQ9n9XlO7B6-XgDYDo0kZASHxsJ0H2k._SDNbUKgOaPbrCkkLhyW41KZxnDI5Az8WgKCIAkAVhY&amp;dib_tag=se&amp;keywords=the+7+habits+of+highly+effective+people&amp;qid=1710784009&amp;sprefix=the+7%2Caps%2C156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5" Type="http://schemas.openxmlformats.org/officeDocument/2006/relationships/hyperlink" Target="https://www.amazon.com/Flow-Psychology-Experience-Perennial-Classics/dp/0061339202/ref=sr_1_1?crid=RTRTYFAOJ8CZ&amp;dib=eyJ2IjoiMSJ9.RAG6nK61F48AAspWbaQpLyndDOfHQoUJ_qpKeKPecdrboW4Va-5PEMdWBtHUz5g2AKcn1zd4GddtEAOYQLKvYroCQd7MT2AVAj7A-tTLkvcTQWxl5Om4rU3UFIEZXP41t8toupVzwRRGvpGrEJZehvw6uRRKAsZhzQh0z1M6AsHylbTUiWQS8HnGS9M0HVa5AUqqcDhbqXl3XY232pC2cOtaNV3txr_HQESEqsfv1vs.qzs9vmkryZXST4Jz4NmUwib4t1eILsTN6thpVhq-scc&amp;dib_tag=se&amp;keywords=flow&amp;qid=1710783954&amp;sprefix=flo%2Caps%2C149&amp;sr=8-1" TargetMode="External"/><Relationship Id="rId4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267201"/>
            <a:ext cx="5268177" cy="115204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Interview Prep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Book Club</a:t>
            </a:r>
          </a:p>
        </p:txBody>
      </p:sp>
      <p:sp>
        <p:nvSpPr>
          <p:cNvPr id="6" name="AutoShape 2" descr="A futuristic book club banner focused on technology books and personal development, featuring an overweight brown-skinned man reading a book similar to 'Flow'. The setting is a high-tech environment with advanced technology elements surrounding him, like floating digital screens, holograms of tech-related icons (gears, circuit boards, light bulbs), and a cityscape background with neon lights and futuristic architecture. The man is seated comfortably, absorbed in his book, wearing casual yet modern clothing. The overall atmosphere is dynamic and inspiring, with a color palette of cool blues, purples, and neon accents.">
            <a:extLst>
              <a:ext uri="{FF2B5EF4-FFF2-40B4-BE49-F238E27FC236}">
                <a16:creationId xmlns:a16="http://schemas.microsoft.com/office/drawing/2014/main" id="{BD41E54C-550C-68A1-00CF-02DDB84AE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92258-8367-79B2-7274-AFC83149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7" y="1157704"/>
            <a:ext cx="4542591" cy="45425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6087-6811-964C-5E99-EC04A12A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Resume Writing </a:t>
            </a:r>
          </a:p>
          <a:p>
            <a:pPr lvl="1"/>
            <a:r>
              <a:rPr lang="en-US" b="1" dirty="0">
                <a:hlinkClick r:id="rId2"/>
              </a:rPr>
              <a:t>https://www.techinterviewhandbook.org/resume/</a:t>
            </a:r>
            <a:endParaRPr lang="en-US" b="1" dirty="0"/>
          </a:p>
          <a:p>
            <a:pPr lvl="1"/>
            <a:r>
              <a:rPr lang="en-US" b="1" dirty="0">
                <a:hlinkClick r:id="rId3"/>
              </a:rPr>
              <a:t>https://www.youtube.com/watch?v=Tt08KmFfIYQ</a:t>
            </a:r>
            <a:endParaRPr lang="en-US" b="1" dirty="0"/>
          </a:p>
          <a:p>
            <a:r>
              <a:rPr lang="en-US" b="1" dirty="0"/>
              <a:t>Behavioral interviews</a:t>
            </a:r>
          </a:p>
          <a:p>
            <a:pPr lvl="1"/>
            <a:r>
              <a:rPr lang="en-US" b="1" dirty="0">
                <a:hlinkClick r:id="rId4"/>
              </a:rPr>
              <a:t>https://www.techinterviewhandbook.org/behavioral-interview/</a:t>
            </a:r>
            <a:endParaRPr lang="en-US" b="1" dirty="0"/>
          </a:p>
          <a:p>
            <a:pPr lvl="1"/>
            <a:r>
              <a:rPr lang="en-US" b="1" dirty="0">
                <a:hlinkClick r:id="rId5"/>
              </a:rPr>
              <a:t>https://www.youtube.com/@DanCroitor/videos</a:t>
            </a:r>
            <a:endParaRPr lang="en-US" b="1" dirty="0"/>
          </a:p>
          <a:p>
            <a:r>
              <a:rPr lang="en-US" b="1" dirty="0"/>
              <a:t>Coding interviews</a:t>
            </a:r>
          </a:p>
          <a:p>
            <a:pPr lvl="1"/>
            <a:r>
              <a:rPr lang="en-US" b="1" dirty="0">
                <a:hlinkClick r:id="rId6"/>
              </a:rPr>
              <a:t>https://frontendmasters.com/courses/algorithms/</a:t>
            </a:r>
            <a:endParaRPr lang="en-US" b="1" dirty="0"/>
          </a:p>
          <a:p>
            <a:pPr lvl="2"/>
            <a:r>
              <a:rPr lang="en-US" b="1" dirty="0">
                <a:hlinkClick r:id="rId7"/>
              </a:rPr>
              <a:t>https://www.techinterviewhandbook.org/algorithms/study-cheatsheet/</a:t>
            </a:r>
            <a:endParaRPr lang="en-US" b="1" dirty="0"/>
          </a:p>
          <a:p>
            <a:pPr lvl="1"/>
            <a:r>
              <a:rPr lang="en-US" b="1" dirty="0">
                <a:hlinkClick r:id="rId8"/>
              </a:rPr>
              <a:t>https://www.techinterviewhandbook.org/grind75</a:t>
            </a:r>
            <a:endParaRPr lang="en-US" b="1" dirty="0"/>
          </a:p>
          <a:p>
            <a:pPr lvl="1"/>
            <a:r>
              <a:rPr lang="en-US" b="1" dirty="0">
                <a:hlinkClick r:id="rId9"/>
              </a:rPr>
              <a:t>https://neetcode.io/</a:t>
            </a:r>
            <a:r>
              <a:rPr lang="en-US" b="1" dirty="0"/>
              <a:t> | </a:t>
            </a:r>
            <a:r>
              <a:rPr lang="en-US" b="1" dirty="0">
                <a:hlinkClick r:id="rId10"/>
              </a:rPr>
              <a:t>https://leetcode.com/problems/</a:t>
            </a:r>
            <a:endParaRPr lang="en-US" b="1" dirty="0"/>
          </a:p>
          <a:p>
            <a:r>
              <a:rPr lang="en-US" b="1" dirty="0"/>
              <a:t>System design interview</a:t>
            </a:r>
          </a:p>
          <a:p>
            <a:pPr lvl="1"/>
            <a:r>
              <a:rPr lang="en-US" b="1" dirty="0">
                <a:hlinkClick r:id="rId11"/>
              </a:rPr>
              <a:t>https://www.youtube.com/watch?v=o-k7h2G3Gco</a:t>
            </a:r>
            <a:endParaRPr lang="en-US" b="1" dirty="0"/>
          </a:p>
          <a:p>
            <a:pPr lvl="1"/>
            <a:r>
              <a:rPr lang="en-US" b="1" dirty="0">
                <a:hlinkClick r:id="rId12"/>
              </a:rPr>
              <a:t>https://www.youtube.com/@SDFC</a:t>
            </a:r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 descr="A sticker of a rocket&#10;&#10;Description automatically generated">
            <a:extLst>
              <a:ext uri="{FF2B5EF4-FFF2-40B4-BE49-F238E27FC236}">
                <a16:creationId xmlns:a16="http://schemas.microsoft.com/office/drawing/2014/main" id="{59872C23-43DB-C8ED-031B-4C3CCF21DA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3712" y="1538773"/>
            <a:ext cx="3780453" cy="3780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D32E-64F3-8737-9542-69C4569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B4CF-B91C-545B-22A4-8B344E1E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your English communication by practicing on actual problems and interview setup situation;</a:t>
            </a:r>
          </a:p>
          <a:p>
            <a:endParaRPr lang="en-US" dirty="0"/>
          </a:p>
          <a:p>
            <a:r>
              <a:rPr lang="en-US" dirty="0"/>
              <a:t>Introduce the concepts of Data Structures and Algorithms;</a:t>
            </a:r>
          </a:p>
          <a:p>
            <a:endParaRPr lang="en-US" dirty="0"/>
          </a:p>
          <a:p>
            <a:r>
              <a:rPr lang="en-US" dirty="0"/>
              <a:t>Introduce you to the technical interview scenario, resolving and communicating properly your line of thinking.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3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C99-7A9E-2ACC-E1B4-E2317B44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Last Algorithms Course You'll Need</a:t>
            </a:r>
            <a:br>
              <a:rPr lang="en-US" b="1" dirty="0"/>
            </a:br>
            <a:r>
              <a:rPr lang="en-US" b="1" dirty="0" err="1">
                <a:hlinkClick r:id="rId2"/>
              </a:rPr>
              <a:t>ThePrimeagen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6B4D-1BF3-D0AA-4105-25470754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dirty="0"/>
              <a:t>Week 1</a:t>
            </a:r>
          </a:p>
          <a:p>
            <a:pPr lvl="1"/>
            <a:r>
              <a:rPr lang="en-US" sz="1200" dirty="0"/>
              <a:t>Introduction, Basics, Search</a:t>
            </a:r>
          </a:p>
          <a:p>
            <a:r>
              <a:rPr lang="en-US" sz="1200" dirty="0"/>
              <a:t>Week 2</a:t>
            </a:r>
          </a:p>
          <a:p>
            <a:pPr lvl="1"/>
            <a:r>
              <a:rPr lang="en-US" sz="1200" dirty="0"/>
              <a:t>Sort, Arrays</a:t>
            </a:r>
          </a:p>
          <a:p>
            <a:r>
              <a:rPr lang="en-US" sz="1200" dirty="0"/>
              <a:t>Week 3</a:t>
            </a:r>
          </a:p>
          <a:p>
            <a:pPr lvl="1"/>
            <a:r>
              <a:rPr lang="en-US" sz="1200" dirty="0"/>
              <a:t>Recursion, Quick Sort</a:t>
            </a:r>
          </a:p>
          <a:p>
            <a:r>
              <a:rPr lang="en-US" sz="1200" dirty="0"/>
              <a:t>Week 4</a:t>
            </a:r>
          </a:p>
          <a:p>
            <a:pPr lvl="1"/>
            <a:r>
              <a:rPr lang="en-US" sz="1200" dirty="0"/>
              <a:t>Doubly Linked Lists, Trees</a:t>
            </a:r>
          </a:p>
          <a:p>
            <a:r>
              <a:rPr lang="en-US" sz="1200" dirty="0"/>
              <a:t>Week 5</a:t>
            </a:r>
          </a:p>
          <a:p>
            <a:pPr lvl="1"/>
            <a:r>
              <a:rPr lang="en-US" sz="1200" dirty="0"/>
              <a:t>Tree Search</a:t>
            </a:r>
          </a:p>
          <a:p>
            <a:r>
              <a:rPr lang="en-US" sz="1200" dirty="0"/>
              <a:t>Week 6</a:t>
            </a:r>
          </a:p>
          <a:p>
            <a:pPr lvl="1"/>
            <a:r>
              <a:rPr lang="en-US" sz="1200" dirty="0"/>
              <a:t>Heap</a:t>
            </a:r>
          </a:p>
          <a:p>
            <a:r>
              <a:rPr lang="en-US" sz="1200" dirty="0"/>
              <a:t>Week 7</a:t>
            </a:r>
          </a:p>
          <a:p>
            <a:pPr lvl="1"/>
            <a:r>
              <a:rPr lang="en-US" sz="1200" dirty="0"/>
              <a:t>Graphs and Maps &amp; LRU</a:t>
            </a:r>
          </a:p>
        </p:txBody>
      </p:sp>
    </p:spTree>
    <p:extLst>
      <p:ext uri="{BB962C8B-B14F-4D97-AF65-F5344CB8AC3E}">
        <p14:creationId xmlns:p14="http://schemas.microsoft.com/office/powerpoint/2010/main" val="57738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4777-ADA2-CE7E-0D71-014CB0DB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Grind75</a:t>
            </a:r>
            <a:br>
              <a:rPr lang="en-US" dirty="0"/>
            </a:br>
            <a:r>
              <a:rPr lang="en-US" sz="1800" dirty="0">
                <a:hlinkClick r:id="rId2"/>
              </a:rPr>
              <a:t>https://www.techinterviewhandbook.org/grind75?hours=4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ED01-2B13-B5DF-928F-0BD9320D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Book Club Week 3</a:t>
            </a:r>
          </a:p>
          <a:p>
            <a:pPr lvl="1"/>
            <a:r>
              <a:rPr lang="en-US" dirty="0"/>
              <a:t>Week 1 List – 4 Questions</a:t>
            </a:r>
          </a:p>
          <a:p>
            <a:r>
              <a:rPr lang="en-US" dirty="0"/>
              <a:t>Book Club Week 4</a:t>
            </a:r>
          </a:p>
          <a:p>
            <a:pPr lvl="1"/>
            <a:r>
              <a:rPr lang="en-US" dirty="0"/>
              <a:t>Week 1 List – 3 Questions</a:t>
            </a:r>
          </a:p>
          <a:p>
            <a:pPr lvl="1"/>
            <a:r>
              <a:rPr lang="en-US" dirty="0"/>
              <a:t>Week 2 List – 3 Questions</a:t>
            </a:r>
          </a:p>
          <a:p>
            <a:r>
              <a:rPr lang="en-US" dirty="0"/>
              <a:t>Book Club Week 5</a:t>
            </a:r>
          </a:p>
          <a:p>
            <a:pPr lvl="1"/>
            <a:r>
              <a:rPr lang="en-US" dirty="0"/>
              <a:t>Week 2 List – 3 Questions</a:t>
            </a:r>
          </a:p>
          <a:p>
            <a:pPr lvl="1"/>
            <a:r>
              <a:rPr lang="en-US" dirty="0"/>
              <a:t>Week 3 List – 6 Questions</a:t>
            </a:r>
          </a:p>
          <a:p>
            <a:r>
              <a:rPr lang="en-US" dirty="0"/>
              <a:t>Book Club Week 6 - 7</a:t>
            </a:r>
          </a:p>
          <a:p>
            <a:pPr lvl="1"/>
            <a:r>
              <a:rPr lang="en-US" dirty="0"/>
              <a:t>Week 4 List – 4 Questions</a:t>
            </a:r>
          </a:p>
          <a:p>
            <a:r>
              <a:rPr lang="en-US" b="1" dirty="0"/>
              <a:t>… Weekly Progress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892D-0151-4AFA-2F47-72BA8921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48C4-E2C4-EA45-CDD0-79C8D94B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158455"/>
          </a:xfrm>
        </p:spPr>
        <p:txBody>
          <a:bodyPr/>
          <a:lstStyle/>
          <a:p>
            <a:r>
              <a:rPr lang="en-US" b="1" dirty="0">
                <a:hlinkClick r:id="rId2"/>
              </a:rPr>
              <a:t>The 7 Habits of Highly Effective People</a:t>
            </a:r>
            <a:endParaRPr lang="en-US" b="1" dirty="0">
              <a:hlinkClick r:id="rId3"/>
            </a:endParaRPr>
          </a:p>
          <a:p>
            <a:r>
              <a:rPr lang="en-US" b="1" dirty="0">
                <a:hlinkClick r:id="rId3"/>
              </a:rPr>
              <a:t>Grokking Algorithms</a:t>
            </a:r>
            <a:endParaRPr lang="en-US" b="1" dirty="0"/>
          </a:p>
          <a:p>
            <a:r>
              <a:rPr lang="en-US" b="1" dirty="0">
                <a:hlinkClick r:id="rId4"/>
              </a:rPr>
              <a:t>System Design Interview</a:t>
            </a:r>
            <a:endParaRPr lang="en-US" b="1" dirty="0"/>
          </a:p>
          <a:p>
            <a:r>
              <a:rPr lang="en-US" b="1" dirty="0">
                <a:hlinkClick r:id="rId5"/>
              </a:rPr>
              <a:t>Flow</a:t>
            </a:r>
            <a:endParaRPr lang="en-US" b="1" dirty="0"/>
          </a:p>
          <a:p>
            <a:r>
              <a:rPr lang="en-US" b="1" dirty="0">
                <a:hlinkClick r:id="rId6"/>
              </a:rPr>
              <a:t>Designing Data-Intensive Applications</a:t>
            </a:r>
            <a:endParaRPr lang="en-US" b="1" dirty="0"/>
          </a:p>
          <a:p>
            <a:r>
              <a:rPr lang="en-US" b="1" dirty="0">
                <a:hlinkClick r:id="rId7"/>
              </a:rPr>
              <a:t>Time, Talent, Energy</a:t>
            </a:r>
            <a:endParaRPr lang="en-US" b="1" dirty="0"/>
          </a:p>
          <a:p>
            <a:r>
              <a:rPr lang="en-US" b="1" dirty="0">
                <a:hlinkClick r:id="rId8"/>
              </a:rPr>
              <a:t>The Hard Thing About Hard Things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224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1362</TotalTime>
  <Words>317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Interview Prep Book Club</vt:lpstr>
      <vt:lpstr>Agenda</vt:lpstr>
      <vt:lpstr>Goals</vt:lpstr>
      <vt:lpstr>The Last Algorithms Course You'll Need ThePrimeagen</vt:lpstr>
      <vt:lpstr>Grind75 https://www.techinterviewhandbook.org/grind75?hours=4 </vt:lpstr>
      <vt:lpstr>Suggested books</vt:lpstr>
    </vt:vector>
  </TitlesOfParts>
  <Company>VIAVI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Prep Book Club</dc:title>
  <dc:creator>Leonardo Arcinio Vanzei</dc:creator>
  <cp:lastModifiedBy>Leonardo Arcinio Vanzei</cp:lastModifiedBy>
  <cp:revision>2</cp:revision>
  <dcterms:created xsi:type="dcterms:W3CDTF">2024-03-18T14:47:12Z</dcterms:created>
  <dcterms:modified xsi:type="dcterms:W3CDTF">2024-03-21T23:17:54Z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