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66" r:id="rId5"/>
    <p:sldId id="257" r:id="rId6"/>
    <p:sldId id="273" r:id="rId7"/>
    <p:sldId id="274" r:id="rId8"/>
    <p:sldId id="271" r:id="rId9"/>
    <p:sldId id="275" r:id="rId10"/>
    <p:sldId id="272" r:id="rId11"/>
    <p:sldId id="278" r:id="rId12"/>
    <p:sldId id="276" r:id="rId13"/>
    <p:sldId id="27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B361C-0425-48DB-85C7-BFEB28CD40B4}" v="1279" dt="2024-03-25T20:22:02.946"/>
    <p1510:client id="{495DF0C2-F51D-4DF5-A47C-84B34372E541}" v="4" dt="2024-03-25T19:40:58.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61" autoAdjust="0"/>
  </p:normalViewPr>
  <p:slideViewPr>
    <p:cSldViewPr snapToGrid="0">
      <p:cViewPr varScale="1">
        <p:scale>
          <a:sx n="86" d="100"/>
          <a:sy n="86" d="100"/>
        </p:scale>
        <p:origin x="15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Arcinio Vanzei" userId="5b358b392262729b" providerId="LiveId" clId="{495DF0C2-F51D-4DF5-A47C-84B34372E541}"/>
    <pc:docChg chg="undo custSel addSld delSld modSld">
      <pc:chgData name="Leonardo Arcinio Vanzei" userId="5b358b392262729b" providerId="LiveId" clId="{495DF0C2-F51D-4DF5-A47C-84B34372E541}" dt="2024-03-25T19:42:00.853" v="1687" actId="20577"/>
      <pc:docMkLst>
        <pc:docMk/>
      </pc:docMkLst>
      <pc:sldChg chg="new del">
        <pc:chgData name="Leonardo Arcinio Vanzei" userId="5b358b392262729b" providerId="LiveId" clId="{495DF0C2-F51D-4DF5-A47C-84B34372E541}" dt="2024-03-21T13:36:22.823" v="1" actId="680"/>
        <pc:sldMkLst>
          <pc:docMk/>
          <pc:sldMk cId="1372974161" sldId="271"/>
        </pc:sldMkLst>
      </pc:sldChg>
      <pc:sldChg chg="addSp modSp new mod">
        <pc:chgData name="Leonardo Arcinio Vanzei" userId="5b358b392262729b" providerId="LiveId" clId="{495DF0C2-F51D-4DF5-A47C-84B34372E541}" dt="2024-03-21T13:53:17.165" v="135" actId="1076"/>
        <pc:sldMkLst>
          <pc:docMk/>
          <pc:sldMk cId="2767935832" sldId="271"/>
        </pc:sldMkLst>
        <pc:spChg chg="mod">
          <ac:chgData name="Leonardo Arcinio Vanzei" userId="5b358b392262729b" providerId="LiveId" clId="{495DF0C2-F51D-4DF5-A47C-84B34372E541}" dt="2024-03-21T13:41:33.820" v="35" actId="20577"/>
          <ac:spMkLst>
            <pc:docMk/>
            <pc:sldMk cId="2767935832" sldId="271"/>
            <ac:spMk id="2" creationId="{3B8266CD-F7AF-BA07-2B20-31537443D05E}"/>
          </ac:spMkLst>
        </pc:spChg>
        <pc:spChg chg="mod">
          <ac:chgData name="Leonardo Arcinio Vanzei" userId="5b358b392262729b" providerId="LiveId" clId="{495DF0C2-F51D-4DF5-A47C-84B34372E541}" dt="2024-03-21T13:51:08.451" v="121"/>
          <ac:spMkLst>
            <pc:docMk/>
            <pc:sldMk cId="2767935832" sldId="271"/>
            <ac:spMk id="3" creationId="{CF185476-B264-2224-0967-6B3A2EE7A5BC}"/>
          </ac:spMkLst>
        </pc:spChg>
        <pc:picChg chg="add mod">
          <ac:chgData name="Leonardo Arcinio Vanzei" userId="5b358b392262729b" providerId="LiveId" clId="{495DF0C2-F51D-4DF5-A47C-84B34372E541}" dt="2024-03-21T13:53:17.165" v="135" actId="1076"/>
          <ac:picMkLst>
            <pc:docMk/>
            <pc:sldMk cId="2767935832" sldId="271"/>
            <ac:picMk id="5" creationId="{C13C90F8-2FBD-1A82-4021-D29FB2BDCC7D}"/>
          </ac:picMkLst>
        </pc:picChg>
      </pc:sldChg>
      <pc:sldChg chg="addSp delSp modSp new mod setBg modNotesTx">
        <pc:chgData name="Leonardo Arcinio Vanzei" userId="5b358b392262729b" providerId="LiveId" clId="{495DF0C2-F51D-4DF5-A47C-84B34372E541}" dt="2024-03-25T19:42:00.853" v="1687" actId="20577"/>
        <pc:sldMkLst>
          <pc:docMk/>
          <pc:sldMk cId="3546047662" sldId="272"/>
        </pc:sldMkLst>
        <pc:spChg chg="mod">
          <ac:chgData name="Leonardo Arcinio Vanzei" userId="5b358b392262729b" providerId="LiveId" clId="{495DF0C2-F51D-4DF5-A47C-84B34372E541}" dt="2024-03-21T20:29:55.111" v="173" actId="26606"/>
          <ac:spMkLst>
            <pc:docMk/>
            <pc:sldMk cId="3546047662" sldId="272"/>
            <ac:spMk id="2" creationId="{19D00838-3569-6EB1-B8F9-D71E0F4C6DE8}"/>
          </ac:spMkLst>
        </pc:spChg>
        <pc:spChg chg="add del mod">
          <ac:chgData name="Leonardo Arcinio Vanzei" userId="5b358b392262729b" providerId="LiveId" clId="{495DF0C2-F51D-4DF5-A47C-84B34372E541}" dt="2024-03-21T20:29:55.111" v="173" actId="26606"/>
          <ac:spMkLst>
            <pc:docMk/>
            <pc:sldMk cId="3546047662" sldId="272"/>
            <ac:spMk id="3" creationId="{59A8D75C-B3DB-7241-0A30-C744363E32AB}"/>
          </ac:spMkLst>
        </pc:spChg>
        <pc:spChg chg="add del">
          <ac:chgData name="Leonardo Arcinio Vanzei" userId="5b358b392262729b" providerId="LiveId" clId="{495DF0C2-F51D-4DF5-A47C-84B34372E541}" dt="2024-03-21T20:28:20.740" v="155" actId="26606"/>
          <ac:spMkLst>
            <pc:docMk/>
            <pc:sldMk cId="3546047662" sldId="272"/>
            <ac:spMk id="9" creationId="{30BC9609-A8AF-411F-A9E0-C3B93C8945CA}"/>
          </ac:spMkLst>
        </pc:spChg>
        <pc:spChg chg="add del">
          <ac:chgData name="Leonardo Arcinio Vanzei" userId="5b358b392262729b" providerId="LiveId" clId="{495DF0C2-F51D-4DF5-A47C-84B34372E541}" dt="2024-03-21T20:28:31.089" v="157" actId="26606"/>
          <ac:spMkLst>
            <pc:docMk/>
            <pc:sldMk cId="3546047662" sldId="272"/>
            <ac:spMk id="11" creationId="{30BC9609-A8AF-411F-A9E0-C3B93C8945CA}"/>
          </ac:spMkLst>
        </pc:spChg>
        <pc:spChg chg="add del">
          <ac:chgData name="Leonardo Arcinio Vanzei" userId="5b358b392262729b" providerId="LiveId" clId="{495DF0C2-F51D-4DF5-A47C-84B34372E541}" dt="2024-03-21T20:28:49.284" v="161" actId="26606"/>
          <ac:spMkLst>
            <pc:docMk/>
            <pc:sldMk cId="3546047662" sldId="272"/>
            <ac:spMk id="14" creationId="{30BC9609-A8AF-411F-A9E0-C3B93C8945CA}"/>
          </ac:spMkLst>
        </pc:spChg>
        <pc:spChg chg="add del">
          <ac:chgData name="Leonardo Arcinio Vanzei" userId="5b358b392262729b" providerId="LiveId" clId="{495DF0C2-F51D-4DF5-A47C-84B34372E541}" dt="2024-03-21T20:29:55.111" v="173" actId="26606"/>
          <ac:spMkLst>
            <pc:docMk/>
            <pc:sldMk cId="3546047662" sldId="272"/>
            <ac:spMk id="18" creationId="{A93D97C6-63EF-4CA6-B01D-25E2772DC9EF}"/>
          </ac:spMkLst>
        </pc:spChg>
        <pc:spChg chg="add del">
          <ac:chgData name="Leonardo Arcinio Vanzei" userId="5b358b392262729b" providerId="LiveId" clId="{495DF0C2-F51D-4DF5-A47C-84B34372E541}" dt="2024-03-21T20:29:55.111" v="173" actId="26606"/>
          <ac:spMkLst>
            <pc:docMk/>
            <pc:sldMk cId="3546047662" sldId="272"/>
            <ac:spMk id="19" creationId="{5DA4A40B-EDCE-42FC-B189-AEFB4F82E818}"/>
          </ac:spMkLst>
        </pc:spChg>
        <pc:spChg chg="add del">
          <ac:chgData name="Leonardo Arcinio Vanzei" userId="5b358b392262729b" providerId="LiveId" clId="{495DF0C2-F51D-4DF5-A47C-84B34372E541}" dt="2024-03-21T20:29:55.111" v="173" actId="26606"/>
          <ac:spMkLst>
            <pc:docMk/>
            <pc:sldMk cId="3546047662" sldId="272"/>
            <ac:spMk id="20" creationId="{59A8D75C-B3DB-7241-0A30-C744363E32AB}"/>
          </ac:spMkLst>
        </pc:spChg>
        <pc:graphicFrameChg chg="add del">
          <ac:chgData name="Leonardo Arcinio Vanzei" userId="5b358b392262729b" providerId="LiveId" clId="{495DF0C2-F51D-4DF5-A47C-84B34372E541}" dt="2024-03-21T20:28:20.740" v="155" actId="26606"/>
          <ac:graphicFrameMkLst>
            <pc:docMk/>
            <pc:sldMk cId="3546047662" sldId="272"/>
            <ac:graphicFrameMk id="5" creationId="{0CA1053A-AC27-2041-AD3E-19F1ABDE838B}"/>
          </ac:graphicFrameMkLst>
        </pc:graphicFrameChg>
        <pc:graphicFrameChg chg="add del">
          <ac:chgData name="Leonardo Arcinio Vanzei" userId="5b358b392262729b" providerId="LiveId" clId="{495DF0C2-F51D-4DF5-A47C-84B34372E541}" dt="2024-03-21T20:29:45.135" v="163" actId="26606"/>
          <ac:graphicFrameMkLst>
            <pc:docMk/>
            <pc:sldMk cId="3546047662" sldId="272"/>
            <ac:graphicFrameMk id="6" creationId="{8F677203-AD64-7FA9-1BCF-486817EFF7C0}"/>
          </ac:graphicFrameMkLst>
        </pc:graphicFrameChg>
        <pc:graphicFrameChg chg="add del">
          <ac:chgData name="Leonardo Arcinio Vanzei" userId="5b358b392262729b" providerId="LiveId" clId="{495DF0C2-F51D-4DF5-A47C-84B34372E541}" dt="2024-03-21T20:29:46.745" v="165" actId="26606"/>
          <ac:graphicFrameMkLst>
            <pc:docMk/>
            <pc:sldMk cId="3546047662" sldId="272"/>
            <ac:graphicFrameMk id="8" creationId="{61C8E548-74B3-880E-E8B5-A41FC8789E36}"/>
          </ac:graphicFrameMkLst>
        </pc:graphicFrameChg>
        <pc:graphicFrameChg chg="add del">
          <ac:chgData name="Leonardo Arcinio Vanzei" userId="5b358b392262729b" providerId="LiveId" clId="{495DF0C2-F51D-4DF5-A47C-84B34372E541}" dt="2024-03-21T20:29:47.681" v="167" actId="26606"/>
          <ac:graphicFrameMkLst>
            <pc:docMk/>
            <pc:sldMk cId="3546047662" sldId="272"/>
            <ac:graphicFrameMk id="10" creationId="{8F677203-AD64-7FA9-1BCF-486817EFF7C0}"/>
          </ac:graphicFrameMkLst>
        </pc:graphicFrameChg>
        <pc:graphicFrameChg chg="add del">
          <ac:chgData name="Leonardo Arcinio Vanzei" userId="5b358b392262729b" providerId="LiveId" clId="{495DF0C2-F51D-4DF5-A47C-84B34372E541}" dt="2024-03-21T20:28:31.089" v="157" actId="26606"/>
          <ac:graphicFrameMkLst>
            <pc:docMk/>
            <pc:sldMk cId="3546047662" sldId="272"/>
            <ac:graphicFrameMk id="12" creationId="{851C518E-1E90-193A-B76F-D6CEDC654C01}"/>
          </ac:graphicFrameMkLst>
        </pc:graphicFrameChg>
        <pc:graphicFrameChg chg="add del">
          <ac:chgData name="Leonardo Arcinio Vanzei" userId="5b358b392262729b" providerId="LiveId" clId="{495DF0C2-F51D-4DF5-A47C-84B34372E541}" dt="2024-03-21T20:29:48.285" v="169" actId="26606"/>
          <ac:graphicFrameMkLst>
            <pc:docMk/>
            <pc:sldMk cId="3546047662" sldId="272"/>
            <ac:graphicFrameMk id="13" creationId="{B00F12D1-ACE2-843D-6463-E2AA5D1D3FCC}"/>
          </ac:graphicFrameMkLst>
        </pc:graphicFrameChg>
        <pc:graphicFrameChg chg="add del mod">
          <ac:chgData name="Leonardo Arcinio Vanzei" userId="5b358b392262729b" providerId="LiveId" clId="{495DF0C2-F51D-4DF5-A47C-84B34372E541}" dt="2024-03-21T20:28:49.284" v="161" actId="26606"/>
          <ac:graphicFrameMkLst>
            <pc:docMk/>
            <pc:sldMk cId="3546047662" sldId="272"/>
            <ac:graphicFrameMk id="15" creationId="{0CA1053A-AC27-2041-AD3E-19F1ABDE838B}"/>
          </ac:graphicFrameMkLst>
        </pc:graphicFrameChg>
        <pc:graphicFrameChg chg="add del">
          <ac:chgData name="Leonardo Arcinio Vanzei" userId="5b358b392262729b" providerId="LiveId" clId="{495DF0C2-F51D-4DF5-A47C-84B34372E541}" dt="2024-03-21T20:29:50.799" v="171" actId="26606"/>
          <ac:graphicFrameMkLst>
            <pc:docMk/>
            <pc:sldMk cId="3546047662" sldId="272"/>
            <ac:graphicFrameMk id="16" creationId="{61C8E548-74B3-880E-E8B5-A41FC8789E36}"/>
          </ac:graphicFrameMkLst>
        </pc:graphicFrameChg>
        <pc:picChg chg="add del">
          <ac:chgData name="Leonardo Arcinio Vanzei" userId="5b358b392262729b" providerId="LiveId" clId="{495DF0C2-F51D-4DF5-A47C-84B34372E541}" dt="2024-03-21T20:29:55.111" v="173" actId="26606"/>
          <ac:picMkLst>
            <pc:docMk/>
            <pc:sldMk cId="3546047662" sldId="272"/>
            <ac:picMk id="7" creationId="{26912180-EB35-B04A-9245-4CAD91110ACB}"/>
          </ac:picMkLst>
        </pc:picChg>
      </pc:sldChg>
      <pc:sldChg chg="addSp delSp modSp new del mod">
        <pc:chgData name="Leonardo Arcinio Vanzei" userId="5b358b392262729b" providerId="LiveId" clId="{495DF0C2-F51D-4DF5-A47C-84B34372E541}" dt="2024-03-21T20:27:53.041" v="153" actId="47"/>
        <pc:sldMkLst>
          <pc:docMk/>
          <pc:sldMk cId="3992268295" sldId="273"/>
        </pc:sldMkLst>
        <pc:spChg chg="add del">
          <ac:chgData name="Leonardo Arcinio Vanzei" userId="5b358b392262729b" providerId="LiveId" clId="{495DF0C2-F51D-4DF5-A47C-84B34372E541}" dt="2024-03-21T20:27:50.057" v="152" actId="478"/>
          <ac:spMkLst>
            <pc:docMk/>
            <pc:sldMk cId="3992268295" sldId="273"/>
            <ac:spMk id="3" creationId="{39F92921-EE06-7AD8-9B04-E71A9133E15D}"/>
          </ac:spMkLst>
        </pc:spChg>
        <pc:picChg chg="add del mod ord">
          <ac:chgData name="Leonardo Arcinio Vanzei" userId="5b358b392262729b" providerId="LiveId" clId="{495DF0C2-F51D-4DF5-A47C-84B34372E541}" dt="2024-03-21T20:27:45.783" v="150" actId="22"/>
          <ac:picMkLst>
            <pc:docMk/>
            <pc:sldMk cId="3992268295" sldId="273"/>
            <ac:picMk id="5" creationId="{40F8150A-1150-7F46-7F3D-056F8DBF3815}"/>
          </ac:picMkLst>
        </pc:picChg>
      </pc:sldChg>
      <pc:sldChg chg="modSp new mod">
        <pc:chgData name="Leonardo Arcinio Vanzei" userId="5b358b392262729b" providerId="LiveId" clId="{495DF0C2-F51D-4DF5-A47C-84B34372E541}" dt="2024-03-25T16:35:08.640" v="1684" actId="20577"/>
        <pc:sldMkLst>
          <pc:docMk/>
          <pc:sldMk cId="2637178307" sldId="277"/>
        </pc:sldMkLst>
        <pc:spChg chg="mod">
          <ac:chgData name="Leonardo Arcinio Vanzei" userId="5b358b392262729b" providerId="LiveId" clId="{495DF0C2-F51D-4DF5-A47C-84B34372E541}" dt="2024-03-25T16:25:58.325" v="193" actId="20577"/>
          <ac:spMkLst>
            <pc:docMk/>
            <pc:sldMk cId="2637178307" sldId="277"/>
            <ac:spMk id="2" creationId="{B77CE2AF-B7D0-9F90-D902-F6FC67316CA8}"/>
          </ac:spMkLst>
        </pc:spChg>
        <pc:spChg chg="mod">
          <ac:chgData name="Leonardo Arcinio Vanzei" userId="5b358b392262729b" providerId="LiveId" clId="{495DF0C2-F51D-4DF5-A47C-84B34372E541}" dt="2024-03-25T16:35:08.640" v="1684" actId="20577"/>
          <ac:spMkLst>
            <pc:docMk/>
            <pc:sldMk cId="2637178307" sldId="277"/>
            <ac:spMk id="3" creationId="{97C6E0A6-CA4F-D863-D983-13283F126846}"/>
          </ac:spMkLst>
        </pc:spChg>
      </pc:sldChg>
    </pc:docChg>
  </pc:docChgLst>
  <pc:docChgLst>
    <pc:chgData name="Leonardo Arcinio Vanzei" userId="5b358b392262729b" providerId="LiveId" clId="{48CB361C-0425-48DB-85C7-BFEB28CD40B4}"/>
    <pc:docChg chg="undo custSel addSld delSld modSld sldOrd">
      <pc:chgData name="Leonardo Arcinio Vanzei" userId="5b358b392262729b" providerId="LiveId" clId="{48CB361C-0425-48DB-85C7-BFEB28CD40B4}" dt="2024-03-25T20:22:02.946" v="1834" actId="20577"/>
      <pc:docMkLst>
        <pc:docMk/>
      </pc:docMkLst>
      <pc:sldChg chg="addSp delSp modSp mod">
        <pc:chgData name="Leonardo Arcinio Vanzei" userId="5b358b392262729b" providerId="LiveId" clId="{48CB361C-0425-48DB-85C7-BFEB28CD40B4}" dt="2024-03-19T01:16:04.112" v="12" actId="1076"/>
        <pc:sldMkLst>
          <pc:docMk/>
          <pc:sldMk cId="824417123" sldId="257"/>
        </pc:sldMkLst>
        <pc:spChg chg="add del">
          <ac:chgData name="Leonardo Arcinio Vanzei" userId="5b358b392262729b" providerId="LiveId" clId="{48CB361C-0425-48DB-85C7-BFEB28CD40B4}" dt="2024-03-19T01:14:16.270" v="1" actId="22"/>
          <ac:spMkLst>
            <pc:docMk/>
            <pc:sldMk cId="824417123" sldId="257"/>
            <ac:spMk id="5" creationId="{32EF1E01-F579-C5EC-5487-0ED4DBF425F1}"/>
          </ac:spMkLst>
        </pc:spChg>
        <pc:picChg chg="add mod">
          <ac:chgData name="Leonardo Arcinio Vanzei" userId="5b358b392262729b" providerId="LiveId" clId="{48CB361C-0425-48DB-85C7-BFEB28CD40B4}" dt="2024-03-19T01:16:04.112" v="12" actId="1076"/>
          <ac:picMkLst>
            <pc:docMk/>
            <pc:sldMk cId="824417123" sldId="257"/>
            <ac:picMk id="7" creationId="{59872C23-43DB-C8ED-031B-4C3CCF21DA85}"/>
          </ac:picMkLst>
        </pc:picChg>
      </pc:sldChg>
      <pc:sldChg chg="del">
        <pc:chgData name="Leonardo Arcinio Vanzei" userId="5b358b392262729b" providerId="LiveId" clId="{48CB361C-0425-48DB-85C7-BFEB28CD40B4}" dt="2024-03-24T18:38:23.833" v="446" actId="47"/>
        <pc:sldMkLst>
          <pc:docMk/>
          <pc:sldMk cId="577381178" sldId="267"/>
        </pc:sldMkLst>
      </pc:sldChg>
      <pc:sldChg chg="del">
        <pc:chgData name="Leonardo Arcinio Vanzei" userId="5b358b392262729b" providerId="LiveId" clId="{48CB361C-0425-48DB-85C7-BFEB28CD40B4}" dt="2024-03-24T18:38:23.833" v="446" actId="47"/>
        <pc:sldMkLst>
          <pc:docMk/>
          <pc:sldMk cId="3726450132" sldId="268"/>
        </pc:sldMkLst>
      </pc:sldChg>
      <pc:sldChg chg="modSp mod">
        <pc:chgData name="Leonardo Arcinio Vanzei" userId="5b358b392262729b" providerId="LiveId" clId="{48CB361C-0425-48DB-85C7-BFEB28CD40B4}" dt="2024-03-24T18:38:34.947" v="448" actId="20577"/>
        <pc:sldMkLst>
          <pc:docMk/>
          <pc:sldMk cId="2638122460" sldId="269"/>
        </pc:sldMkLst>
        <pc:spChg chg="mod">
          <ac:chgData name="Leonardo Arcinio Vanzei" userId="5b358b392262729b" providerId="LiveId" clId="{48CB361C-0425-48DB-85C7-BFEB28CD40B4}" dt="2024-03-24T18:38:34.947" v="448" actId="20577"/>
          <ac:spMkLst>
            <pc:docMk/>
            <pc:sldMk cId="2638122460" sldId="269"/>
            <ac:spMk id="3" creationId="{538C48C4-E2C4-EA45-CDD0-79C8D94BFBD2}"/>
          </ac:spMkLst>
        </pc:spChg>
      </pc:sldChg>
      <pc:sldChg chg="modSp new del mod">
        <pc:chgData name="Leonardo Arcinio Vanzei" userId="5b358b392262729b" providerId="LiveId" clId="{48CB361C-0425-48DB-85C7-BFEB28CD40B4}" dt="2024-03-24T18:38:23.833" v="446" actId="47"/>
        <pc:sldMkLst>
          <pc:docMk/>
          <pc:sldMk cId="4231336888" sldId="270"/>
        </pc:sldMkLst>
        <pc:spChg chg="mod">
          <ac:chgData name="Leonardo Arcinio Vanzei" userId="5b358b392262729b" providerId="LiveId" clId="{48CB361C-0425-48DB-85C7-BFEB28CD40B4}" dt="2024-03-20T00:44:45.745" v="18" actId="20577"/>
          <ac:spMkLst>
            <pc:docMk/>
            <pc:sldMk cId="4231336888" sldId="270"/>
            <ac:spMk id="2" creationId="{D55ED32E-64F3-8737-9542-69C456967B16}"/>
          </ac:spMkLst>
        </pc:spChg>
        <pc:spChg chg="mod">
          <ac:chgData name="Leonardo Arcinio Vanzei" userId="5b358b392262729b" providerId="LiveId" clId="{48CB361C-0425-48DB-85C7-BFEB28CD40B4}" dt="2024-03-20T00:51:47.887" v="445" actId="20577"/>
          <ac:spMkLst>
            <pc:docMk/>
            <pc:sldMk cId="4231336888" sldId="270"/>
            <ac:spMk id="3" creationId="{136EB4CF-B91C-545B-22A4-8B344E1E66E3}"/>
          </ac:spMkLst>
        </pc:spChg>
      </pc:sldChg>
      <pc:sldChg chg="addSp modSp mod modNotesTx">
        <pc:chgData name="Leonardo Arcinio Vanzei" userId="5b358b392262729b" providerId="LiveId" clId="{48CB361C-0425-48DB-85C7-BFEB28CD40B4}" dt="2024-03-25T20:22:02.946" v="1834" actId="20577"/>
        <pc:sldMkLst>
          <pc:docMk/>
          <pc:sldMk cId="3546047662" sldId="272"/>
        </pc:sldMkLst>
        <pc:spChg chg="add mod">
          <ac:chgData name="Leonardo Arcinio Vanzei" userId="5b358b392262729b" providerId="LiveId" clId="{48CB361C-0425-48DB-85C7-BFEB28CD40B4}" dt="2024-03-25T20:21:56.009" v="1820" actId="1076"/>
          <ac:spMkLst>
            <pc:docMk/>
            <pc:sldMk cId="3546047662" sldId="272"/>
            <ac:spMk id="4" creationId="{4FBF8C0A-0E25-B13C-3008-ECDE4A2D4668}"/>
          </ac:spMkLst>
        </pc:spChg>
      </pc:sldChg>
      <pc:sldChg chg="addSp delSp modSp new mod">
        <pc:chgData name="Leonardo Arcinio Vanzei" userId="5b358b392262729b" providerId="LiveId" clId="{48CB361C-0425-48DB-85C7-BFEB28CD40B4}" dt="2024-03-24T18:43:06.381" v="468" actId="20577"/>
        <pc:sldMkLst>
          <pc:docMk/>
          <pc:sldMk cId="3760355334" sldId="273"/>
        </pc:sldMkLst>
        <pc:spChg chg="mod">
          <ac:chgData name="Leonardo Arcinio Vanzei" userId="5b358b392262729b" providerId="LiveId" clId="{48CB361C-0425-48DB-85C7-BFEB28CD40B4}" dt="2024-03-24T18:43:01.583" v="467" actId="20577"/>
          <ac:spMkLst>
            <pc:docMk/>
            <pc:sldMk cId="3760355334" sldId="273"/>
            <ac:spMk id="2" creationId="{443A516F-CEB6-D747-9ACF-63CD7121BD96}"/>
          </ac:spMkLst>
        </pc:spChg>
        <pc:spChg chg="del">
          <ac:chgData name="Leonardo Arcinio Vanzei" userId="5b358b392262729b" providerId="LiveId" clId="{48CB361C-0425-48DB-85C7-BFEB28CD40B4}" dt="2024-03-24T18:42:40.997" v="450"/>
          <ac:spMkLst>
            <pc:docMk/>
            <pc:sldMk cId="3760355334" sldId="273"/>
            <ac:spMk id="3" creationId="{3E9CB0B6-6F95-B4E6-D39C-B421F036F12A}"/>
          </ac:spMkLst>
        </pc:spChg>
        <pc:graphicFrameChg chg="add mod modGraphic">
          <ac:chgData name="Leonardo Arcinio Vanzei" userId="5b358b392262729b" providerId="LiveId" clId="{48CB361C-0425-48DB-85C7-BFEB28CD40B4}" dt="2024-03-24T18:43:06.381" v="468" actId="20577"/>
          <ac:graphicFrameMkLst>
            <pc:docMk/>
            <pc:sldMk cId="3760355334" sldId="273"/>
            <ac:graphicFrameMk id="4" creationId="{AED76BE0-1F01-ABD4-4A3B-F6C752429F5B}"/>
          </ac:graphicFrameMkLst>
        </pc:graphicFrameChg>
      </pc:sldChg>
      <pc:sldChg chg="modSp new mod">
        <pc:chgData name="Leonardo Arcinio Vanzei" userId="5b358b392262729b" providerId="LiveId" clId="{48CB361C-0425-48DB-85C7-BFEB28CD40B4}" dt="2024-03-24T19:23:13.963" v="519" actId="15"/>
        <pc:sldMkLst>
          <pc:docMk/>
          <pc:sldMk cId="557996548" sldId="274"/>
        </pc:sldMkLst>
        <pc:spChg chg="mod">
          <ac:chgData name="Leonardo Arcinio Vanzei" userId="5b358b392262729b" providerId="LiveId" clId="{48CB361C-0425-48DB-85C7-BFEB28CD40B4}" dt="2024-03-24T19:22:08.236" v="518" actId="27636"/>
          <ac:spMkLst>
            <pc:docMk/>
            <pc:sldMk cId="557996548" sldId="274"/>
            <ac:spMk id="2" creationId="{358952E4-96A6-5072-7DC3-D9FB09E462B9}"/>
          </ac:spMkLst>
        </pc:spChg>
        <pc:spChg chg="mod">
          <ac:chgData name="Leonardo Arcinio Vanzei" userId="5b358b392262729b" providerId="LiveId" clId="{48CB361C-0425-48DB-85C7-BFEB28CD40B4}" dt="2024-03-24T19:23:13.963" v="519" actId="15"/>
          <ac:spMkLst>
            <pc:docMk/>
            <pc:sldMk cId="557996548" sldId="274"/>
            <ac:spMk id="3" creationId="{287410C5-7434-FFE6-3686-5F3DFFC8D473}"/>
          </ac:spMkLst>
        </pc:spChg>
      </pc:sldChg>
      <pc:sldChg chg="addSp delSp modSp new mod ord">
        <pc:chgData name="Leonardo Arcinio Vanzei" userId="5b358b392262729b" providerId="LiveId" clId="{48CB361C-0425-48DB-85C7-BFEB28CD40B4}" dt="2024-03-25T19:59:23.855" v="566"/>
        <pc:sldMkLst>
          <pc:docMk/>
          <pc:sldMk cId="204894967" sldId="275"/>
        </pc:sldMkLst>
        <pc:spChg chg="mod">
          <ac:chgData name="Leonardo Arcinio Vanzei" userId="5b358b392262729b" providerId="LiveId" clId="{48CB361C-0425-48DB-85C7-BFEB28CD40B4}" dt="2024-03-24T19:24:20.466" v="525" actId="27636"/>
          <ac:spMkLst>
            <pc:docMk/>
            <pc:sldMk cId="204894967" sldId="275"/>
            <ac:spMk id="2" creationId="{C635E3EC-4F52-4EC9-02D8-7385423312F4}"/>
          </ac:spMkLst>
        </pc:spChg>
        <pc:spChg chg="mod">
          <ac:chgData name="Leonardo Arcinio Vanzei" userId="5b358b392262729b" providerId="LiveId" clId="{48CB361C-0425-48DB-85C7-BFEB28CD40B4}" dt="2024-03-24T19:24:49.235" v="530" actId="20578"/>
          <ac:spMkLst>
            <pc:docMk/>
            <pc:sldMk cId="204894967" sldId="275"/>
            <ac:spMk id="3" creationId="{C012E9DD-D58E-E913-C925-19348A881101}"/>
          </ac:spMkLst>
        </pc:spChg>
        <pc:spChg chg="add del mod">
          <ac:chgData name="Leonardo Arcinio Vanzei" userId="5b358b392262729b" providerId="LiveId" clId="{48CB361C-0425-48DB-85C7-BFEB28CD40B4}" dt="2024-03-24T19:24:41.851" v="529" actId="478"/>
          <ac:spMkLst>
            <pc:docMk/>
            <pc:sldMk cId="204894967" sldId="275"/>
            <ac:spMk id="5" creationId="{570A06D4-E9C6-944D-6284-EE4AAFE53993}"/>
          </ac:spMkLst>
        </pc:spChg>
      </pc:sldChg>
      <pc:sldChg chg="addSp delSp modSp new mod">
        <pc:chgData name="Leonardo Arcinio Vanzei" userId="5b358b392262729b" providerId="LiveId" clId="{48CB361C-0425-48DB-85C7-BFEB28CD40B4}" dt="2024-03-25T20:19:08.128" v="1700" actId="6549"/>
        <pc:sldMkLst>
          <pc:docMk/>
          <pc:sldMk cId="664209660" sldId="276"/>
        </pc:sldMkLst>
        <pc:spChg chg="mod">
          <ac:chgData name="Leonardo Arcinio Vanzei" userId="5b358b392262729b" providerId="LiveId" clId="{48CB361C-0425-48DB-85C7-BFEB28CD40B4}" dt="2024-03-24T19:26:39.862" v="533" actId="20577"/>
          <ac:spMkLst>
            <pc:docMk/>
            <pc:sldMk cId="664209660" sldId="276"/>
            <ac:spMk id="2" creationId="{5C081A04-3E34-0A29-CEC8-9D9F18AC5AC1}"/>
          </ac:spMkLst>
        </pc:spChg>
        <pc:spChg chg="add del mod">
          <ac:chgData name="Leonardo Arcinio Vanzei" userId="5b358b392262729b" providerId="LiveId" clId="{48CB361C-0425-48DB-85C7-BFEB28CD40B4}" dt="2024-03-24T19:28:15.627" v="557" actId="313"/>
          <ac:spMkLst>
            <pc:docMk/>
            <pc:sldMk cId="664209660" sldId="276"/>
            <ac:spMk id="3" creationId="{35E6CFE3-5A01-1947-3882-451AA74DC163}"/>
          </ac:spMkLst>
        </pc:spChg>
        <pc:spChg chg="add mod">
          <ac:chgData name="Leonardo Arcinio Vanzei" userId="5b358b392262729b" providerId="LiveId" clId="{48CB361C-0425-48DB-85C7-BFEB28CD40B4}" dt="2024-03-25T20:19:08.128" v="1700" actId="6549"/>
          <ac:spMkLst>
            <pc:docMk/>
            <pc:sldMk cId="664209660" sldId="276"/>
            <ac:spMk id="4" creationId="{77CA7577-84D0-0C3A-D73A-9C9A2D2B76EB}"/>
          </ac:spMkLst>
        </pc:spChg>
        <pc:spChg chg="add mod">
          <ac:chgData name="Leonardo Arcinio Vanzei" userId="5b358b392262729b" providerId="LiveId" clId="{48CB361C-0425-48DB-85C7-BFEB28CD40B4}" dt="2024-03-24T19:27:53.195" v="535"/>
          <ac:spMkLst>
            <pc:docMk/>
            <pc:sldMk cId="664209660" sldId="276"/>
            <ac:spMk id="4" creationId="{F1CEE907-D3DF-7550-F0CE-F710F54C11C8}"/>
          </ac:spMkLst>
        </pc:spChg>
      </pc:sldChg>
      <pc:sldChg chg="addSp modSp mod">
        <pc:chgData name="Leonardo Arcinio Vanzei" userId="5b358b392262729b" providerId="LiveId" clId="{48CB361C-0425-48DB-85C7-BFEB28CD40B4}" dt="2024-03-25T20:19:16.829" v="1702" actId="1076"/>
        <pc:sldMkLst>
          <pc:docMk/>
          <pc:sldMk cId="2637178307" sldId="277"/>
        </pc:sldMkLst>
        <pc:spChg chg="add mod">
          <ac:chgData name="Leonardo Arcinio Vanzei" userId="5b358b392262729b" providerId="LiveId" clId="{48CB361C-0425-48DB-85C7-BFEB28CD40B4}" dt="2024-03-25T20:19:16.829" v="1702" actId="1076"/>
          <ac:spMkLst>
            <pc:docMk/>
            <pc:sldMk cId="2637178307" sldId="277"/>
            <ac:spMk id="4" creationId="{9271B82A-FD3B-D0F2-41D6-5683DCACE6D8}"/>
          </ac:spMkLst>
        </pc:spChg>
      </pc:sldChg>
      <pc:sldChg chg="modSp new mod">
        <pc:chgData name="Leonardo Arcinio Vanzei" userId="5b358b392262729b" providerId="LiveId" clId="{48CB361C-0425-48DB-85C7-BFEB28CD40B4}" dt="2024-03-25T20:20:30.822" v="1753" actId="5793"/>
        <pc:sldMkLst>
          <pc:docMk/>
          <pc:sldMk cId="1132916551" sldId="278"/>
        </pc:sldMkLst>
        <pc:spChg chg="mod">
          <ac:chgData name="Leonardo Arcinio Vanzei" userId="5b358b392262729b" providerId="LiveId" clId="{48CB361C-0425-48DB-85C7-BFEB28CD40B4}" dt="2024-03-25T20:00:06.064" v="613" actId="20577"/>
          <ac:spMkLst>
            <pc:docMk/>
            <pc:sldMk cId="1132916551" sldId="278"/>
            <ac:spMk id="2" creationId="{92366E61-06E0-1FBD-1DE0-C155AE21B3FF}"/>
          </ac:spMkLst>
        </pc:spChg>
        <pc:spChg chg="mod">
          <ac:chgData name="Leonardo Arcinio Vanzei" userId="5b358b392262729b" providerId="LiveId" clId="{48CB361C-0425-48DB-85C7-BFEB28CD40B4}" dt="2024-03-25T20:20:30.822" v="1753" actId="5793"/>
          <ac:spMkLst>
            <pc:docMk/>
            <pc:sldMk cId="1132916551" sldId="278"/>
            <ac:spMk id="3" creationId="{1D7766F4-5AEE-98A6-75FB-231EAF37FC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https://www.youtube.com/watch?v=uQEuo7woEEk ( </a:t>
            </a:r>
            <a:r>
              <a:rPr lang="en-US"/>
              <a:t>7:50 minutes )</a:t>
            </a:r>
            <a:endParaRPr lang="en-US" dirty="0"/>
          </a:p>
          <a:p>
            <a:r>
              <a:rPr lang="en-US" dirty="0"/>
              <a:t>https://www.youtube.com/watch?v=CXuXiWFjn_8</a:t>
            </a:r>
          </a:p>
          <a:p>
            <a:r>
              <a:rPr lang="en-US" dirty="0"/>
              <a:t>https://www.youtube.com/watch?v=VzFB5LfL1Qk</a:t>
            </a:r>
          </a:p>
          <a:p>
            <a:r>
              <a:rPr lang="en-US" dirty="0"/>
              <a:t>https://www.youtube.com/watch?v=MNiSixoltKg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https://www.youtube.com/watch?v=OB5noyXEv1o</a:t>
            </a:r>
          </a:p>
          <a:p>
            <a:endParaRPr lang="en-US" dirty="0"/>
          </a:p>
        </p:txBody>
      </p:sp>
      <p:sp>
        <p:nvSpPr>
          <p:cNvPr id="4" name="Slide Number Placeholder 3"/>
          <p:cNvSpPr>
            <a:spLocks noGrp="1"/>
          </p:cNvSpPr>
          <p:nvPr>
            <p:ph type="sldNum" sz="quarter" idx="5"/>
          </p:nvPr>
        </p:nvSpPr>
        <p:spPr/>
        <p:txBody>
          <a:bodyPr/>
          <a:lstStyle/>
          <a:p>
            <a:fld id="{3733D7A2-C585-48BF-BF8C-C21FDC051F77}" type="slidenum">
              <a:rPr lang="en-US" smtClean="0"/>
              <a:t>7</a:t>
            </a:fld>
            <a:endParaRPr lang="en-US"/>
          </a:p>
        </p:txBody>
      </p:sp>
    </p:spTree>
    <p:extLst>
      <p:ext uri="{BB962C8B-B14F-4D97-AF65-F5344CB8AC3E}">
        <p14:creationId xmlns:p14="http://schemas.microsoft.com/office/powerpoint/2010/main" val="244619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3/25/2024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3/25/2024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3/25/2024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3/25/2024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3/25/2024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Grokking-Algorithms-illustrated-programmers-curious-ebook/dp/B09781V6F7/ref=sr_1_1?crid=1FW7WJ10VQPPW&amp;dib=eyJ2IjoiMSJ9.syXBb4P36xSeLtqiqV0bdxX0aP3DAs0Vq8NFp6hyIsjNC-u7x9qwnXq6OKCn3akJH3VJzdBHB3sh6H-LySvEO7Nsr4XYAhMUj8_CvsddJ7b0y7T48aW5ku11pjU07fU8m0wuUQhrp4hqhwNgs7dtT5qK9E0VTsT3g7W9x2y-15EaHm70BT9Vk-npNKDC5sFweu8ECQ9l363YSrxLoiXEAAtGevjrLaSvWn-XppC348M.47_FqFlPIp2OXdJXxEmGEbcUt9ydEglZoIQOJu5ssnc&amp;dib_tag=se&amp;keywords=grokking+algorithm&amp;qid=1710783782&amp;sprefix=gronkk%2Caps%2C159&amp;sr=8-1" TargetMode="External"/><Relationship Id="rId2" Type="http://schemas.openxmlformats.org/officeDocument/2006/relationships/hyperlink" Target="https://www.amazon.com/Habits-Highly-Effective-People-Powerful-ebook/dp/B07WF972WK/ref=sr_1_1?crid=34TI30NQOFK3A&amp;dib=eyJ2IjoiMSJ9.ltQS5VNJzLH33ZcihOrmaSf7BgE5x0K8DxZNA9Lhp18p8alFScipV4B5AM2uh-OHtm6T5hwsMcYcwExY6txbzzWC0Tcw2ErQTJn71cN0dULQ-YcX-wCnfVCIDFKuLygWze7Vy9BiYc63b0H3qhpB2fzj8MtQ8sVq9c_w-58mRTw2z77x_d8coH07lcyf0DM2VYl4og5AnwkPjQ9n9XlO7B6-XgDYDo0kZASHxsJ0H2k._SDNbUKgOaPbrCkkLhyW41KZxnDI5Az8WgKCIAkAVhY&amp;dib_tag=se&amp;keywords=the+7+habits+of+highly+effective+people&amp;qid=1710784009&amp;sprefix=the+7%2Caps%2C156&amp;sr=8-1" TargetMode="External"/><Relationship Id="rId1" Type="http://schemas.openxmlformats.org/officeDocument/2006/relationships/slideLayout" Target="../slideLayouts/slideLayout2.xml"/><Relationship Id="rId6" Type="http://schemas.openxmlformats.org/officeDocument/2006/relationships/hyperlink" Target="https://www.amazon.com/Hard-Thing-About-Things-Building-ebook/dp/B00DQ845EA/ref=sr_1_1?crid=1P4CQX427H7D3&amp;dib=eyJ2IjoiMSJ9.DEa26WbAeMe0m9oUWVFxADdWDnmCKt5mRo7aUsfettmXVKAb93TmnTNXfL-J_Lxn3CxtPYg3ZT1Wb_pEQqZXGRgLz6Q8FiGQIeo5-VekV5_MsTd8Sfa10-3U9FdKV197Q1Bp8AdrxJ6gD6CifpKbuEIBYyBD_Yi714B48xtrHZ_MhM8KtvlXr_xvCxAL_iqvZ2j9sc0VrT5onovfzMH3_-9ZObd9PFOIFWDGqOVX2jE.kiOkcyTtU6dLjyxunh2N96T8v6wc3p17bDZwW3QxEMA&amp;dib_tag=se&amp;keywords=the+hard+thing+about+hard+things&amp;qid=1710783979&amp;sprefix=the+hard%2Caps%2C153&amp;sr=8-1" TargetMode="External"/><Relationship Id="rId5" Type="http://schemas.openxmlformats.org/officeDocument/2006/relationships/hyperlink" Target="https://www.amazon.com/Time-Talent-Energy-Organizational-Productive-ebook/dp/B01LBRS42G/ref=sr_1_1?crid=3U8JPL8289U3M&amp;dib=eyJ2IjoiMSJ9.SAXc_Vfpb5JiFFz7etRq-1HAfD7WFOAtDNI0UgdOwJkcxqYO_ZraAZOtnKCQk6mBRkKAAKt5FajCPjQ7WyG04AjvHfx_CQfySnSUK_o01wvfzIxMpkg2w35nP5Vkn0EA73xsLKzF_D-sJhOZi7vYlC4-FS7PSkYTc_sw6sxeKokcogUOzxPcLq8yIislSPHl8dUdB-mbWdLwv5Nn8YaaftOKtozKvHJp9SPGT_DQ9e4.1rt7gPlrZLkZcYPgE6CnrVFejGWeIq2rMoZEOVXBMg8&amp;dib_tag=se&amp;keywords=time+talent+energy&amp;qid=1710783923&amp;sprefix=Time+talen%2Caps%2C152&amp;sr=8-1" TargetMode="External"/><Relationship Id="rId4" Type="http://schemas.openxmlformats.org/officeDocument/2006/relationships/hyperlink" Target="https://www.amazon.com/Flow-Psychology-Experience-Perennial-Classics/dp/0061339202/ref=sr_1_1?crid=RTRTYFAOJ8CZ&amp;dib=eyJ2IjoiMSJ9.RAG6nK61F48AAspWbaQpLyndDOfHQoUJ_qpKeKPecdrboW4Va-5PEMdWBtHUz5g2AKcn1zd4GddtEAOYQLKvYroCQd7MT2AVAj7A-tTLkvcTQWxl5Om4rU3UFIEZXP41t8toupVzwRRGvpGrEJZehvw6uRRKAsZhzQh0z1M6AsHylbTUiWQS8HnGS9M0HVa5AUqqcDhbqXl3XY232pC2cOtaNV3txr_HQESEqsfv1vs.qzs9vmkryZXST4Jz4NmUwib4t1eILsTN6thpVhq-scc&amp;dib_tag=se&amp;keywords=flow&amp;qid=1710783954&amp;sprefix=flo%2Caps%2C149&amp;sr=8-1"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techinterviewhandbook.org/grind75" TargetMode="External"/><Relationship Id="rId13" Type="http://schemas.openxmlformats.org/officeDocument/2006/relationships/image" Target="../media/image2.png"/><Relationship Id="rId3" Type="http://schemas.openxmlformats.org/officeDocument/2006/relationships/hyperlink" Target="https://www.youtube.com/watch?v=Tt08KmFfIYQ" TargetMode="External"/><Relationship Id="rId7" Type="http://schemas.openxmlformats.org/officeDocument/2006/relationships/hyperlink" Target="https://www.techinterviewhandbook.org/algorithms/study-cheatsheet/" TargetMode="External"/><Relationship Id="rId12" Type="http://schemas.openxmlformats.org/officeDocument/2006/relationships/hyperlink" Target="https://www.youtube.com/@SDFC" TargetMode="External"/><Relationship Id="rId2" Type="http://schemas.openxmlformats.org/officeDocument/2006/relationships/hyperlink" Target="https://www.techinterviewhandbook.org/resume/" TargetMode="External"/><Relationship Id="rId1" Type="http://schemas.openxmlformats.org/officeDocument/2006/relationships/slideLayout" Target="../slideLayouts/slideLayout2.xml"/><Relationship Id="rId6" Type="http://schemas.openxmlformats.org/officeDocument/2006/relationships/hyperlink" Target="https://frontendmasters.com/courses/algorithms/" TargetMode="External"/><Relationship Id="rId11" Type="http://schemas.openxmlformats.org/officeDocument/2006/relationships/hyperlink" Target="https://www.youtube.com/watch?v=o-k7h2G3Gco" TargetMode="External"/><Relationship Id="rId5" Type="http://schemas.openxmlformats.org/officeDocument/2006/relationships/hyperlink" Target="https://www.youtube.com/@DanCroitor/videos" TargetMode="External"/><Relationship Id="rId10" Type="http://schemas.openxmlformats.org/officeDocument/2006/relationships/hyperlink" Target="https://leetcode.com/problems/" TargetMode="External"/><Relationship Id="rId4" Type="http://schemas.openxmlformats.org/officeDocument/2006/relationships/hyperlink" Target="https://www.techinterviewhandbook.org/behavioral-interview/" TargetMode="External"/><Relationship Id="rId9" Type="http://schemas.openxmlformats.org/officeDocument/2006/relationships/hyperlink" Target="https://neetcode.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horturl.at/akw0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glish.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txBody>
          <a:bodyPr/>
          <a:lstStyle/>
          <a:p>
            <a:endParaRPr lang="en-US"/>
          </a:p>
        </p:txBody>
      </p:sp>
      <p:sp>
        <p:nvSpPr>
          <p:cNvPr id="50" name="Rectangle 49">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6298010" y="4267201"/>
            <a:ext cx="5268177" cy="1152046"/>
          </a:xfrm>
        </p:spPr>
        <p:txBody>
          <a:bodyPr>
            <a:normAutofit/>
          </a:bodyPr>
          <a:lstStyle/>
          <a:p>
            <a:pPr algn="l"/>
            <a:r>
              <a:rPr lang="en-US" sz="3600">
                <a:solidFill>
                  <a:srgbClr val="FFFFFF"/>
                </a:solidFill>
              </a:rPr>
              <a:t>Interview Prep</a:t>
            </a:r>
            <a:br>
              <a:rPr lang="en-US" sz="3600">
                <a:solidFill>
                  <a:srgbClr val="FFFFFF"/>
                </a:solidFill>
              </a:rPr>
            </a:br>
            <a:r>
              <a:rPr lang="en-US" sz="3600">
                <a:solidFill>
                  <a:srgbClr val="FFFFFF"/>
                </a:solidFill>
              </a:rPr>
              <a:t>Book Club</a:t>
            </a:r>
          </a:p>
        </p:txBody>
      </p:sp>
      <p:sp>
        <p:nvSpPr>
          <p:cNvPr id="6" name="AutoShape 2" descr="A futuristic book club banner focused on technology books and personal development, featuring an overweight brown-skinned man reading a book similar to 'Flow'. The setting is a high-tech environment with advanced technology elements surrounding him, like floating digital screens, holograms of tech-related icons (gears, circuit boards, light bulbs), and a cityscape background with neon lights and futuristic architecture. The man is seated comfortably, absorbed in his book, wearing casual yet modern clothing. The overall atmosphere is dynamic and inspiring, with a color palette of cool blues, purples, and neon accents.">
            <a:extLst>
              <a:ext uri="{FF2B5EF4-FFF2-40B4-BE49-F238E27FC236}">
                <a16:creationId xmlns:a16="http://schemas.microsoft.com/office/drawing/2014/main" id="{BD41E54C-550C-68A1-00CF-02DDB84AE9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E3F92258-8367-79B2-7274-AFC831491571}"/>
              </a:ext>
            </a:extLst>
          </p:cNvPr>
          <p:cNvPicPr>
            <a:picLocks noChangeAspect="1"/>
          </p:cNvPicPr>
          <p:nvPr/>
        </p:nvPicPr>
        <p:blipFill>
          <a:blip r:embed="rId2"/>
          <a:stretch>
            <a:fillRect/>
          </a:stretch>
        </p:blipFill>
        <p:spPr>
          <a:xfrm>
            <a:off x="681467" y="1157704"/>
            <a:ext cx="4542591" cy="454259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softEdge rad="127000"/>
          </a:effectLst>
        </p:spPr>
      </p:pic>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E2AF-B7D0-9F90-D902-F6FC67316CA8}"/>
              </a:ext>
            </a:extLst>
          </p:cNvPr>
          <p:cNvSpPr>
            <a:spLocks noGrp="1"/>
          </p:cNvSpPr>
          <p:nvPr>
            <p:ph type="title"/>
          </p:nvPr>
        </p:nvSpPr>
        <p:spPr/>
        <p:txBody>
          <a:bodyPr/>
          <a:lstStyle/>
          <a:p>
            <a:r>
              <a:rPr lang="en-US" dirty="0"/>
              <a:t>Leonardo Crafting</a:t>
            </a:r>
          </a:p>
        </p:txBody>
      </p:sp>
      <p:sp>
        <p:nvSpPr>
          <p:cNvPr id="3" name="Content Placeholder 2">
            <a:extLst>
              <a:ext uri="{FF2B5EF4-FFF2-40B4-BE49-F238E27FC236}">
                <a16:creationId xmlns:a16="http://schemas.microsoft.com/office/drawing/2014/main" id="{97C6E0A6-CA4F-D863-D983-13283F126846}"/>
              </a:ext>
            </a:extLst>
          </p:cNvPr>
          <p:cNvSpPr>
            <a:spLocks noGrp="1"/>
          </p:cNvSpPr>
          <p:nvPr>
            <p:ph idx="1"/>
          </p:nvPr>
        </p:nvSpPr>
        <p:spPr/>
        <p:txBody>
          <a:bodyPr>
            <a:normAutofit fontScale="92500" lnSpcReduction="20000"/>
          </a:bodyPr>
          <a:lstStyle/>
          <a:p>
            <a:pPr marL="0" indent="0">
              <a:buNone/>
            </a:pPr>
            <a:r>
              <a:rPr lang="en-US" dirty="0"/>
              <a:t>"Hi I’m Leonardo and I graduated in Electrical Engineering at FEI, an engineering school in Brazil. My interests are in Data Engineering, and data driven position since I love to explore, create insights and revenue streams from unexplored points of views of available datasets.</a:t>
            </a:r>
          </a:p>
          <a:p>
            <a:pPr marL="0" indent="0">
              <a:buNone/>
            </a:pPr>
            <a:r>
              <a:rPr lang="en-US" dirty="0"/>
              <a:t>Back in Brazil, I joined my company in an opens cope position, where my goals was to improve performance of our system while getting feedback from the user about their experience. During my analysis I found some gaps  and misunderstood problems that could improve the system coverage because the customer was not using the full capacity of their infrastructure. By implementing these pipelines and improvements, a major customer invested on our software and that was recognized globally, resulting in my promotion and relocation to United States.</a:t>
            </a:r>
          </a:p>
          <a:p>
            <a:pPr marL="0" indent="0">
              <a:buNone/>
            </a:pPr>
            <a:r>
              <a:rPr lang="en-US" dirty="0"/>
              <a:t>I'm interested in the Data Engineer role at Meta because I love challenging paradigms and with the data at scale of Meta, I’m sure that I’ll have several learnings opportunities as well be able to translate my previous experiences in valuables insight for the current challenges at Meta.</a:t>
            </a:r>
          </a:p>
        </p:txBody>
      </p:sp>
      <p:sp>
        <p:nvSpPr>
          <p:cNvPr id="4" name="Rectangle 3">
            <a:extLst>
              <a:ext uri="{FF2B5EF4-FFF2-40B4-BE49-F238E27FC236}">
                <a16:creationId xmlns:a16="http://schemas.microsoft.com/office/drawing/2014/main" id="{9271B82A-FD3B-D0F2-41D6-5683DCACE6D8}"/>
              </a:ext>
            </a:extLst>
          </p:cNvPr>
          <p:cNvSpPr/>
          <p:nvPr/>
        </p:nvSpPr>
        <p:spPr>
          <a:xfrm rot="1655437">
            <a:off x="9179984" y="1216141"/>
            <a:ext cx="3280832"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Example</a:t>
            </a:r>
          </a:p>
        </p:txBody>
      </p:sp>
    </p:spTree>
    <p:extLst>
      <p:ext uri="{BB962C8B-B14F-4D97-AF65-F5344CB8AC3E}">
        <p14:creationId xmlns:p14="http://schemas.microsoft.com/office/powerpoint/2010/main" val="263717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892D-0151-4AFA-2F47-72BA89213B66}"/>
              </a:ext>
            </a:extLst>
          </p:cNvPr>
          <p:cNvSpPr>
            <a:spLocks noGrp="1"/>
          </p:cNvSpPr>
          <p:nvPr>
            <p:ph type="title"/>
          </p:nvPr>
        </p:nvSpPr>
        <p:spPr/>
        <p:txBody>
          <a:bodyPr/>
          <a:lstStyle/>
          <a:p>
            <a:r>
              <a:rPr lang="en-US"/>
              <a:t>Suggested books</a:t>
            </a:r>
          </a:p>
        </p:txBody>
      </p:sp>
      <p:sp>
        <p:nvSpPr>
          <p:cNvPr id="3" name="Content Placeholder 2">
            <a:extLst>
              <a:ext uri="{FF2B5EF4-FFF2-40B4-BE49-F238E27FC236}">
                <a16:creationId xmlns:a16="http://schemas.microsoft.com/office/drawing/2014/main" id="{538C48C4-E2C4-EA45-CDD0-79C8D94BFBD2}"/>
              </a:ext>
            </a:extLst>
          </p:cNvPr>
          <p:cNvSpPr>
            <a:spLocks noGrp="1"/>
          </p:cNvSpPr>
          <p:nvPr>
            <p:ph idx="1"/>
          </p:nvPr>
        </p:nvSpPr>
        <p:spPr>
          <a:xfrm>
            <a:off x="1371600" y="2286000"/>
            <a:ext cx="9601200" cy="3158455"/>
          </a:xfrm>
        </p:spPr>
        <p:txBody>
          <a:bodyPr/>
          <a:lstStyle/>
          <a:p>
            <a:r>
              <a:rPr lang="en-US" b="1" dirty="0">
                <a:hlinkClick r:id="rId2"/>
              </a:rPr>
              <a:t>The 7 Habits of Highly Effective People</a:t>
            </a:r>
            <a:endParaRPr lang="en-US" b="1" dirty="0">
              <a:hlinkClick r:id="rId3"/>
            </a:endParaRPr>
          </a:p>
          <a:p>
            <a:r>
              <a:rPr lang="en-US" b="1" dirty="0">
                <a:hlinkClick r:id="rId4"/>
              </a:rPr>
              <a:t>Flow</a:t>
            </a:r>
            <a:endParaRPr lang="en-US" b="1" dirty="0"/>
          </a:p>
          <a:p>
            <a:r>
              <a:rPr lang="en-US" b="1" dirty="0">
                <a:hlinkClick r:id="rId5"/>
              </a:rPr>
              <a:t>Time, Talent, Energy</a:t>
            </a:r>
            <a:endParaRPr lang="en-US" b="1" dirty="0"/>
          </a:p>
          <a:p>
            <a:r>
              <a:rPr lang="en-US" b="1" dirty="0">
                <a:hlinkClick r:id="rId6"/>
              </a:rPr>
              <a:t>The Hard Thing About Hard Things</a:t>
            </a:r>
            <a:endParaRPr lang="en-US" b="1" dirty="0"/>
          </a:p>
          <a:p>
            <a:endParaRPr lang="en-US" dirty="0"/>
          </a:p>
        </p:txBody>
      </p:sp>
    </p:spTree>
    <p:extLst>
      <p:ext uri="{BB962C8B-B14F-4D97-AF65-F5344CB8AC3E}">
        <p14:creationId xmlns:p14="http://schemas.microsoft.com/office/powerpoint/2010/main" val="263812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E326-D1F4-4032-960C-883280F8F723}"/>
              </a:ext>
            </a:extLst>
          </p:cNvPr>
          <p:cNvSpPr>
            <a:spLocks noGrp="1"/>
          </p:cNvSpPr>
          <p:nvPr>
            <p:ph type="title"/>
          </p:nvPr>
        </p:nvSpPr>
        <p:spPr>
          <a:xfrm>
            <a:off x="1371600" y="685800"/>
            <a:ext cx="9601200" cy="1485900"/>
          </a:xfrm>
        </p:spPr>
        <p:txBody>
          <a:bodyPr>
            <a:normAutofit/>
          </a:bodyPr>
          <a:lstStyle/>
          <a:p>
            <a:r>
              <a:rPr lang="en-US" dirty="0"/>
              <a:t>Agenda</a:t>
            </a:r>
          </a:p>
        </p:txBody>
      </p:sp>
      <p:sp>
        <p:nvSpPr>
          <p:cNvPr id="4" name="Content Placeholder 3">
            <a:extLst>
              <a:ext uri="{FF2B5EF4-FFF2-40B4-BE49-F238E27FC236}">
                <a16:creationId xmlns:a16="http://schemas.microsoft.com/office/drawing/2014/main" id="{E8926087-6811-964C-5E99-EC04A12A1913}"/>
              </a:ext>
            </a:extLst>
          </p:cNvPr>
          <p:cNvSpPr>
            <a:spLocks noGrp="1"/>
          </p:cNvSpPr>
          <p:nvPr>
            <p:ph idx="1"/>
          </p:nvPr>
        </p:nvSpPr>
        <p:spPr/>
        <p:txBody>
          <a:bodyPr>
            <a:normAutofit fontScale="62500" lnSpcReduction="20000"/>
          </a:bodyPr>
          <a:lstStyle/>
          <a:p>
            <a:r>
              <a:rPr lang="en-US" b="1" dirty="0"/>
              <a:t>Resume Writing </a:t>
            </a:r>
          </a:p>
          <a:p>
            <a:pPr lvl="1"/>
            <a:r>
              <a:rPr lang="en-US" b="1" dirty="0">
                <a:hlinkClick r:id="rId2"/>
              </a:rPr>
              <a:t>https://www.techinterviewhandbook.org/resume/</a:t>
            </a:r>
            <a:endParaRPr lang="en-US" b="1" dirty="0"/>
          </a:p>
          <a:p>
            <a:pPr lvl="1"/>
            <a:r>
              <a:rPr lang="en-US" b="1" dirty="0">
                <a:hlinkClick r:id="rId3"/>
              </a:rPr>
              <a:t>https://www.youtube.com/watch?v=Tt08KmFfIYQ</a:t>
            </a:r>
            <a:endParaRPr lang="en-US" b="1" dirty="0"/>
          </a:p>
          <a:p>
            <a:r>
              <a:rPr lang="en-US" b="1" dirty="0"/>
              <a:t>Behavioral interviews</a:t>
            </a:r>
          </a:p>
          <a:p>
            <a:pPr lvl="1"/>
            <a:r>
              <a:rPr lang="en-US" b="1" dirty="0">
                <a:hlinkClick r:id="rId4"/>
              </a:rPr>
              <a:t>https://www.techinterviewhandbook.org/behavioral-interview/</a:t>
            </a:r>
            <a:endParaRPr lang="en-US" b="1" dirty="0"/>
          </a:p>
          <a:p>
            <a:pPr lvl="1"/>
            <a:r>
              <a:rPr lang="en-US" b="1" dirty="0">
                <a:hlinkClick r:id="rId5"/>
              </a:rPr>
              <a:t>https://www.youtube.com/@DanCroitor/videos</a:t>
            </a:r>
            <a:endParaRPr lang="en-US" b="1" dirty="0"/>
          </a:p>
          <a:p>
            <a:r>
              <a:rPr lang="en-US" b="1" dirty="0"/>
              <a:t>Coding interviews</a:t>
            </a:r>
          </a:p>
          <a:p>
            <a:pPr lvl="1"/>
            <a:r>
              <a:rPr lang="en-US" b="1" dirty="0">
                <a:hlinkClick r:id="rId6"/>
              </a:rPr>
              <a:t>https://frontendmasters.com/courses/algorithms/</a:t>
            </a:r>
            <a:endParaRPr lang="en-US" b="1" dirty="0"/>
          </a:p>
          <a:p>
            <a:pPr lvl="2"/>
            <a:r>
              <a:rPr lang="en-US" b="1" dirty="0">
                <a:hlinkClick r:id="rId7"/>
              </a:rPr>
              <a:t>https://www.techinterviewhandbook.org/algorithms/study-cheatsheet/</a:t>
            </a:r>
            <a:endParaRPr lang="en-US" b="1" dirty="0"/>
          </a:p>
          <a:p>
            <a:pPr lvl="1"/>
            <a:r>
              <a:rPr lang="en-US" b="1" dirty="0">
                <a:hlinkClick r:id="rId8"/>
              </a:rPr>
              <a:t>https://www.techinterviewhandbook.org/grind75</a:t>
            </a:r>
            <a:endParaRPr lang="en-US" b="1" dirty="0"/>
          </a:p>
          <a:p>
            <a:pPr lvl="1"/>
            <a:r>
              <a:rPr lang="en-US" b="1" dirty="0">
                <a:hlinkClick r:id="rId9"/>
              </a:rPr>
              <a:t>https://neetcode.io/</a:t>
            </a:r>
            <a:r>
              <a:rPr lang="en-US" b="1" dirty="0"/>
              <a:t> | </a:t>
            </a:r>
            <a:r>
              <a:rPr lang="en-US" b="1" dirty="0">
                <a:hlinkClick r:id="rId10"/>
              </a:rPr>
              <a:t>https://leetcode.com/problems/</a:t>
            </a:r>
            <a:endParaRPr lang="en-US" b="1" dirty="0"/>
          </a:p>
          <a:p>
            <a:r>
              <a:rPr lang="en-US" b="1" dirty="0"/>
              <a:t>System design interview</a:t>
            </a:r>
          </a:p>
          <a:p>
            <a:pPr lvl="1"/>
            <a:r>
              <a:rPr lang="en-US" b="1" dirty="0">
                <a:hlinkClick r:id="rId11"/>
              </a:rPr>
              <a:t>https://www.youtube.com/watch?v=o-k7h2G3Gco</a:t>
            </a:r>
            <a:endParaRPr lang="en-US" b="1" dirty="0"/>
          </a:p>
          <a:p>
            <a:pPr lvl="1"/>
            <a:r>
              <a:rPr lang="en-US" b="1" dirty="0">
                <a:hlinkClick r:id="rId12"/>
              </a:rPr>
              <a:t>https://www.youtube.com/@SDFC</a:t>
            </a:r>
            <a:endParaRPr lang="en-US" b="1" dirty="0"/>
          </a:p>
          <a:p>
            <a:pPr lvl="1"/>
            <a:endParaRPr lang="en-US" b="1" dirty="0"/>
          </a:p>
          <a:p>
            <a:endParaRPr lang="en-US" b="1" dirty="0"/>
          </a:p>
          <a:p>
            <a:pPr lvl="1"/>
            <a:endParaRPr lang="en-US" b="1" dirty="0"/>
          </a:p>
          <a:p>
            <a:endParaRPr lang="en-US" b="1" dirty="0"/>
          </a:p>
          <a:p>
            <a:endParaRPr lang="en-US" dirty="0"/>
          </a:p>
        </p:txBody>
      </p:sp>
      <p:pic>
        <p:nvPicPr>
          <p:cNvPr id="7" name="Picture 6" descr="A sticker of a rocket&#10;&#10;Description automatically generated">
            <a:extLst>
              <a:ext uri="{FF2B5EF4-FFF2-40B4-BE49-F238E27FC236}">
                <a16:creationId xmlns:a16="http://schemas.microsoft.com/office/drawing/2014/main" id="{59872C23-43DB-C8ED-031B-4C3CCF21DA85}"/>
              </a:ext>
            </a:extLst>
          </p:cNvPr>
          <p:cNvPicPr>
            <a:picLocks noChangeAspect="1"/>
          </p:cNvPicPr>
          <p:nvPr/>
        </p:nvPicPr>
        <p:blipFill>
          <a:blip r:embed="rId13"/>
          <a:stretch>
            <a:fillRect/>
          </a:stretch>
        </p:blipFill>
        <p:spPr>
          <a:xfrm>
            <a:off x="7853712" y="1538773"/>
            <a:ext cx="3780453" cy="37804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441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16F-CEB6-D747-9ACF-63CD7121BD96}"/>
              </a:ext>
            </a:extLst>
          </p:cNvPr>
          <p:cNvSpPr>
            <a:spLocks noGrp="1"/>
          </p:cNvSpPr>
          <p:nvPr>
            <p:ph type="title"/>
          </p:nvPr>
        </p:nvSpPr>
        <p:spPr/>
        <p:txBody>
          <a:bodyPr/>
          <a:lstStyle/>
          <a:p>
            <a:r>
              <a:rPr lang="en-US" dirty="0"/>
              <a:t>Resume Sections</a:t>
            </a:r>
          </a:p>
        </p:txBody>
      </p:sp>
      <p:graphicFrame>
        <p:nvGraphicFramePr>
          <p:cNvPr id="4" name="Content Placeholder 3">
            <a:extLst>
              <a:ext uri="{FF2B5EF4-FFF2-40B4-BE49-F238E27FC236}">
                <a16:creationId xmlns:a16="http://schemas.microsoft.com/office/drawing/2014/main" id="{AED76BE0-1F01-ABD4-4A3B-F6C752429F5B}"/>
              </a:ext>
            </a:extLst>
          </p:cNvPr>
          <p:cNvGraphicFramePr>
            <a:graphicFrameLocks noGrp="1"/>
          </p:cNvGraphicFramePr>
          <p:nvPr>
            <p:ph idx="1"/>
            <p:extLst>
              <p:ext uri="{D42A27DB-BD31-4B8C-83A1-F6EECF244321}">
                <p14:modId xmlns:p14="http://schemas.microsoft.com/office/powerpoint/2010/main" val="3351633230"/>
              </p:ext>
            </p:extLst>
          </p:nvPr>
        </p:nvGraphicFramePr>
        <p:xfrm>
          <a:off x="2411730" y="2286000"/>
          <a:ext cx="7520940" cy="3581400"/>
        </p:xfrm>
        <a:graphic>
          <a:graphicData uri="http://schemas.openxmlformats.org/drawingml/2006/table">
            <a:tbl>
              <a:tblPr/>
              <a:tblGrid>
                <a:gridCol w="3760470">
                  <a:extLst>
                    <a:ext uri="{9D8B030D-6E8A-4147-A177-3AD203B41FA5}">
                      <a16:colId xmlns:a16="http://schemas.microsoft.com/office/drawing/2014/main" val="1423308889"/>
                    </a:ext>
                  </a:extLst>
                </a:gridCol>
                <a:gridCol w="3760470">
                  <a:extLst>
                    <a:ext uri="{9D8B030D-6E8A-4147-A177-3AD203B41FA5}">
                      <a16:colId xmlns:a16="http://schemas.microsoft.com/office/drawing/2014/main" val="811248622"/>
                    </a:ext>
                  </a:extLst>
                </a:gridCol>
              </a:tblGrid>
              <a:tr h="286512">
                <a:tc>
                  <a:txBody>
                    <a:bodyPr/>
                    <a:lstStyle/>
                    <a:p>
                      <a:r>
                        <a:rPr lang="en-US" sz="1400" dirty="0"/>
                        <a:t>Section</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t>Heading Name</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006889"/>
                  </a:ext>
                </a:extLst>
              </a:tr>
              <a:tr h="716280">
                <a:tc>
                  <a:txBody>
                    <a:bodyPr/>
                    <a:lstStyle/>
                    <a:p>
                      <a:r>
                        <a:rPr lang="en-US" sz="1400" dirty="0"/>
                        <a:t>Professional summary*</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(Use resume headline as section title, for e.g. "Senior Software Engineer at Google with over 5 years of experience leading teams")</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5290751"/>
                  </a:ext>
                </a:extLst>
              </a:tr>
              <a:tr h="286512">
                <a:tc>
                  <a:txBody>
                    <a:bodyPr/>
                    <a:lstStyle/>
                    <a:p>
                      <a:r>
                        <a:rPr lang="en-US" sz="1400"/>
                        <a:t>Contact information</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t>"Contact Information"</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783406"/>
                  </a:ext>
                </a:extLst>
              </a:tr>
              <a:tr h="501396">
                <a:tc>
                  <a:txBody>
                    <a:bodyPr/>
                    <a:lstStyle/>
                    <a:p>
                      <a:r>
                        <a:rPr lang="en-US" sz="1400"/>
                        <a:t>Skills - programming languages, frameworks, etc.</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"Skills"</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801488"/>
                  </a:ext>
                </a:extLst>
              </a:tr>
              <a:tr h="286512">
                <a:tc>
                  <a:txBody>
                    <a:bodyPr/>
                    <a:lstStyle/>
                    <a:p>
                      <a:r>
                        <a:rPr lang="en-US" sz="1400"/>
                        <a:t>Experience</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t>"Work Experience"</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8533112"/>
                  </a:ext>
                </a:extLst>
              </a:tr>
              <a:tr h="716280">
                <a:tc>
                  <a:txBody>
                    <a:bodyPr/>
                    <a:lstStyle/>
                    <a:p>
                      <a:r>
                        <a:rPr lang="en-US" sz="1400"/>
                        <a:t>Education (Note: if you are still in school or have less than 3 years of experience, you may put Education first)</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"Education"</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3111923"/>
                  </a:ext>
                </a:extLst>
              </a:tr>
              <a:tr h="286512">
                <a:tc>
                  <a:txBody>
                    <a:bodyPr/>
                    <a:lstStyle/>
                    <a:p>
                      <a:r>
                        <a:rPr lang="en-US" sz="1400"/>
                        <a:t>Projects</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"Projects"</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0784321"/>
                  </a:ext>
                </a:extLst>
              </a:tr>
              <a:tr h="501396">
                <a:tc>
                  <a:txBody>
                    <a:bodyPr/>
                    <a:lstStyle/>
                    <a:p>
                      <a:r>
                        <a:rPr lang="en-US" sz="1400"/>
                        <a:t>Other optional sections - e.g. Certifications, Awards, etc</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"Awards and Accolades" / "Certifications" / "Awards, Accolades and Certifications"</a:t>
                      </a:r>
                    </a:p>
                  </a:txBody>
                  <a:tcPr marL="71628" marR="71628" marT="35814" marB="35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2397119"/>
                  </a:ext>
                </a:extLst>
              </a:tr>
            </a:tbl>
          </a:graphicData>
        </a:graphic>
      </p:graphicFrame>
    </p:spTree>
    <p:extLst>
      <p:ext uri="{BB962C8B-B14F-4D97-AF65-F5344CB8AC3E}">
        <p14:creationId xmlns:p14="http://schemas.microsoft.com/office/powerpoint/2010/main" val="376035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52E4-96A6-5072-7DC3-D9FB09E462B9}"/>
              </a:ext>
            </a:extLst>
          </p:cNvPr>
          <p:cNvSpPr>
            <a:spLocks noGrp="1"/>
          </p:cNvSpPr>
          <p:nvPr>
            <p:ph type="title"/>
          </p:nvPr>
        </p:nvSpPr>
        <p:spPr/>
        <p:txBody>
          <a:bodyPr>
            <a:normAutofit fontScale="90000"/>
          </a:bodyPr>
          <a:lstStyle/>
          <a:p>
            <a:r>
              <a:rPr lang="en-US" dirty="0"/>
              <a:t>Resume Writing</a:t>
            </a:r>
            <a:br>
              <a:rPr lang="en-US" dirty="0"/>
            </a:br>
            <a:r>
              <a:rPr lang="en-US" dirty="0">
                <a:hlinkClick r:id="rId2"/>
              </a:rPr>
              <a:t>https://shorturl.at/akw05</a:t>
            </a:r>
            <a:br>
              <a:rPr lang="en-US" dirty="0"/>
            </a:br>
            <a:endParaRPr lang="en-US" dirty="0"/>
          </a:p>
        </p:txBody>
      </p:sp>
      <p:sp>
        <p:nvSpPr>
          <p:cNvPr id="3" name="Content Placeholder 2">
            <a:extLst>
              <a:ext uri="{FF2B5EF4-FFF2-40B4-BE49-F238E27FC236}">
                <a16:creationId xmlns:a16="http://schemas.microsoft.com/office/drawing/2014/main" id="{287410C5-7434-FFE6-3686-5F3DFFC8D473}"/>
              </a:ext>
            </a:extLst>
          </p:cNvPr>
          <p:cNvSpPr>
            <a:spLocks noGrp="1"/>
          </p:cNvSpPr>
          <p:nvPr>
            <p:ph idx="1"/>
          </p:nvPr>
        </p:nvSpPr>
        <p:spPr/>
        <p:txBody>
          <a:bodyPr/>
          <a:lstStyle/>
          <a:p>
            <a:r>
              <a:rPr lang="en-US" b="1" dirty="0"/>
              <a:t>List down your best-selling points !!!</a:t>
            </a:r>
          </a:p>
          <a:p>
            <a:pPr lvl="1"/>
            <a:r>
              <a:rPr lang="en-US" sz="1400" dirty="0"/>
              <a:t>Ensure you do these:</a:t>
            </a:r>
          </a:p>
          <a:p>
            <a:pPr lvl="2">
              <a:buFont typeface="Arial" panose="020B0604020202020204" pitchFamily="34" charset="0"/>
              <a:buChar char="•"/>
            </a:pPr>
            <a:r>
              <a:rPr lang="en-US" sz="1200" dirty="0"/>
              <a:t>Answer why you are a good fit for the job</a:t>
            </a:r>
          </a:p>
          <a:p>
            <a:pPr lvl="2">
              <a:buFont typeface="Arial" panose="020B0604020202020204" pitchFamily="34" charset="0"/>
              <a:buChar char="•"/>
            </a:pPr>
            <a:r>
              <a:rPr lang="en-US" sz="1200" dirty="0"/>
              <a:t>Use an active voice</a:t>
            </a:r>
          </a:p>
          <a:p>
            <a:pPr lvl="2">
              <a:buFont typeface="Arial" panose="020B0604020202020204" pitchFamily="34" charset="0"/>
              <a:buChar char="•"/>
            </a:pPr>
            <a:r>
              <a:rPr lang="en-US" sz="1200" dirty="0"/>
              <a:t>Use action words</a:t>
            </a:r>
          </a:p>
          <a:p>
            <a:pPr lvl="2">
              <a:buFont typeface="Arial" panose="020B0604020202020204" pitchFamily="34" charset="0"/>
              <a:buChar char="•"/>
            </a:pPr>
            <a:r>
              <a:rPr lang="en-US" sz="1200" dirty="0"/>
              <a:t>Start with the noun describing your job role e.g. "Software Engineer", "Front End Engineer"</a:t>
            </a:r>
          </a:p>
          <a:p>
            <a:endParaRPr lang="en-US" dirty="0"/>
          </a:p>
        </p:txBody>
      </p:sp>
    </p:spTree>
    <p:extLst>
      <p:ext uri="{BB962C8B-B14F-4D97-AF65-F5344CB8AC3E}">
        <p14:creationId xmlns:p14="http://schemas.microsoft.com/office/powerpoint/2010/main" val="55799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66CD-F7AF-BA07-2B20-31537443D05E}"/>
              </a:ext>
            </a:extLst>
          </p:cNvPr>
          <p:cNvSpPr>
            <a:spLocks noGrp="1"/>
          </p:cNvSpPr>
          <p:nvPr>
            <p:ph type="title"/>
          </p:nvPr>
        </p:nvSpPr>
        <p:spPr/>
        <p:txBody>
          <a:bodyPr/>
          <a:lstStyle/>
          <a:p>
            <a:r>
              <a:rPr lang="en-US"/>
              <a:t>Behavior Interview</a:t>
            </a:r>
          </a:p>
        </p:txBody>
      </p:sp>
      <p:sp>
        <p:nvSpPr>
          <p:cNvPr id="3" name="Content Placeholder 2">
            <a:extLst>
              <a:ext uri="{FF2B5EF4-FFF2-40B4-BE49-F238E27FC236}">
                <a16:creationId xmlns:a16="http://schemas.microsoft.com/office/drawing/2014/main" id="{CF185476-B264-2224-0967-6B3A2EE7A5BC}"/>
              </a:ext>
            </a:extLst>
          </p:cNvPr>
          <p:cNvSpPr>
            <a:spLocks noGrp="1"/>
          </p:cNvSpPr>
          <p:nvPr>
            <p:ph idx="1"/>
          </p:nvPr>
        </p:nvSpPr>
        <p:spPr/>
        <p:txBody>
          <a:bodyPr>
            <a:normAutofit fontScale="85000" lnSpcReduction="20000"/>
          </a:bodyPr>
          <a:lstStyle/>
          <a:p>
            <a:r>
              <a:rPr lang="en-US" dirty="0"/>
              <a:t>Companies Goals</a:t>
            </a:r>
          </a:p>
          <a:p>
            <a:pPr lvl="1"/>
            <a:r>
              <a:rPr lang="en-US" dirty="0"/>
              <a:t>People skills become more important as an engineer becomes more senior. Senior engineers should have the ability to lead and influence, resolve conflicts, anticipate risks</a:t>
            </a:r>
          </a:p>
          <a:p>
            <a:pPr lvl="1"/>
            <a:r>
              <a:rPr lang="en-US" dirty="0"/>
              <a:t>From the company's perspective, the interview has two purposes:</a:t>
            </a:r>
          </a:p>
          <a:p>
            <a:pPr lvl="2">
              <a:buFont typeface="Arial" panose="020B0604020202020204" pitchFamily="34" charset="0"/>
              <a:buChar char="•"/>
            </a:pPr>
            <a:r>
              <a:rPr lang="en-US" dirty="0"/>
              <a:t>Assess whether a candidate has a history of demonstrating the right behaviors that would make them successful at the company.</a:t>
            </a:r>
          </a:p>
          <a:p>
            <a:pPr lvl="2">
              <a:buFont typeface="Arial" panose="020B0604020202020204" pitchFamily="34" charset="0"/>
              <a:buChar char="•"/>
            </a:pPr>
            <a:r>
              <a:rPr lang="en-US" dirty="0"/>
              <a:t>Assess the seniority of the candidate e.g. junior, senior, or staff.</a:t>
            </a:r>
          </a:p>
          <a:p>
            <a:r>
              <a:rPr lang="en-US" b="1" dirty="0"/>
              <a:t>How to prepare for behavioral interviews</a:t>
            </a:r>
          </a:p>
          <a:p>
            <a:pPr lvl="1">
              <a:buFont typeface="+mj-lt"/>
              <a:buAutoNum type="arabicPeriod"/>
            </a:pPr>
            <a:r>
              <a:rPr lang="en-US" dirty="0">
                <a:highlight>
                  <a:srgbClr val="FFFF00"/>
                </a:highlight>
              </a:rPr>
              <a:t>Learn the STAR answer format </a:t>
            </a:r>
            <a:r>
              <a:rPr lang="en-US" b="1" dirty="0">
                <a:highlight>
                  <a:srgbClr val="FFFF00"/>
                </a:highlight>
              </a:rPr>
              <a:t>( Preparation )</a:t>
            </a:r>
          </a:p>
          <a:p>
            <a:pPr lvl="1">
              <a:buFont typeface="+mj-lt"/>
              <a:buAutoNum type="arabicPeriod"/>
            </a:pPr>
            <a:r>
              <a:rPr lang="en-US" dirty="0">
                <a:highlight>
                  <a:srgbClr val="FFFF00"/>
                </a:highlight>
              </a:rPr>
              <a:t>Prepare your answers to commonly asked questions </a:t>
            </a:r>
            <a:r>
              <a:rPr lang="en-US" b="1" dirty="0">
                <a:highlight>
                  <a:srgbClr val="FFFF00"/>
                </a:highlight>
              </a:rPr>
              <a:t>( Preparation )</a:t>
            </a:r>
          </a:p>
          <a:p>
            <a:pPr lvl="1">
              <a:buFont typeface="+mj-lt"/>
              <a:buAutoNum type="arabicPeriod"/>
            </a:pPr>
            <a:r>
              <a:rPr lang="en-US" dirty="0">
                <a:highlight>
                  <a:srgbClr val="FFFF00"/>
                </a:highlight>
              </a:rPr>
              <a:t>Prepare experiences to showcase fit to the company's culture / core values</a:t>
            </a:r>
            <a:r>
              <a:rPr lang="en-US" b="1" dirty="0">
                <a:highlight>
                  <a:srgbClr val="FFFF00"/>
                </a:highlight>
              </a:rPr>
              <a:t> ( Preparation )</a:t>
            </a:r>
          </a:p>
          <a:p>
            <a:pPr lvl="1">
              <a:buFont typeface="+mj-lt"/>
              <a:buAutoNum type="arabicPeriod"/>
            </a:pPr>
            <a:r>
              <a:rPr lang="en-US" dirty="0">
                <a:highlight>
                  <a:srgbClr val="FF00FF"/>
                </a:highlight>
              </a:rPr>
              <a:t>Try out mock behavioral interviews </a:t>
            </a:r>
            <a:r>
              <a:rPr lang="en-US" b="1" dirty="0">
                <a:highlight>
                  <a:srgbClr val="FF00FF"/>
                </a:highlight>
              </a:rPr>
              <a:t>( Practice ) </a:t>
            </a:r>
          </a:p>
          <a:p>
            <a:pPr lvl="1">
              <a:buFont typeface="+mj-lt"/>
              <a:buAutoNum type="arabicPeriod"/>
            </a:pPr>
            <a:r>
              <a:rPr lang="en-US" dirty="0">
                <a:highlight>
                  <a:srgbClr val="FF00FF"/>
                </a:highlight>
              </a:rPr>
              <a:t>Use structured courses</a:t>
            </a:r>
            <a:r>
              <a:rPr lang="en-US" b="1" dirty="0">
                <a:highlight>
                  <a:srgbClr val="FF00FF"/>
                </a:highlight>
              </a:rPr>
              <a:t> ( Practice ) </a:t>
            </a:r>
            <a:endParaRPr lang="en-US" dirty="0">
              <a:highlight>
                <a:srgbClr val="FF00FF"/>
              </a:highlight>
            </a:endParaRP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13C90F8-2FBD-1A82-4021-D29FB2BDCC7D}"/>
              </a:ext>
            </a:extLst>
          </p:cNvPr>
          <p:cNvPicPr>
            <a:picLocks noChangeAspect="1"/>
          </p:cNvPicPr>
          <p:nvPr/>
        </p:nvPicPr>
        <p:blipFill>
          <a:blip r:embed="rId2"/>
          <a:stretch>
            <a:fillRect/>
          </a:stretch>
        </p:blipFill>
        <p:spPr>
          <a:xfrm>
            <a:off x="9188624" y="417255"/>
            <a:ext cx="2546176" cy="2022990"/>
          </a:xfrm>
          <a:prstGeom prst="rect">
            <a:avLst/>
          </a:prstGeom>
        </p:spPr>
      </p:pic>
    </p:spTree>
    <p:extLst>
      <p:ext uri="{BB962C8B-B14F-4D97-AF65-F5344CB8AC3E}">
        <p14:creationId xmlns:p14="http://schemas.microsoft.com/office/powerpoint/2010/main" val="276793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E3EC-4F52-4EC9-02D8-7385423312F4}"/>
              </a:ext>
            </a:extLst>
          </p:cNvPr>
          <p:cNvSpPr>
            <a:spLocks noGrp="1"/>
          </p:cNvSpPr>
          <p:nvPr>
            <p:ph type="title"/>
          </p:nvPr>
        </p:nvSpPr>
        <p:spPr/>
        <p:txBody>
          <a:bodyPr>
            <a:normAutofit/>
          </a:bodyPr>
          <a:lstStyle/>
          <a:p>
            <a:r>
              <a:rPr lang="en-US" b="1" dirty="0"/>
              <a:t>How behavioral interviews are evaluated</a:t>
            </a:r>
            <a:endParaRPr lang="en-US" dirty="0"/>
          </a:p>
        </p:txBody>
      </p:sp>
      <p:sp>
        <p:nvSpPr>
          <p:cNvPr id="3" name="Content Placeholder 2">
            <a:extLst>
              <a:ext uri="{FF2B5EF4-FFF2-40B4-BE49-F238E27FC236}">
                <a16:creationId xmlns:a16="http://schemas.microsoft.com/office/drawing/2014/main" id="{C012E9DD-D58E-E913-C925-19348A881101}"/>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b="1" dirty="0"/>
              <a:t>Motivation</a:t>
            </a:r>
            <a:r>
              <a:rPr lang="en-US" dirty="0"/>
              <a:t> - What drives you? Ideal candidates are self-motivated, passionate about technologies and products that have a real impact.</a:t>
            </a:r>
          </a:p>
          <a:p>
            <a:pPr>
              <a:buFont typeface="Arial" panose="020B0604020202020204" pitchFamily="34" charset="0"/>
              <a:buChar char="•"/>
            </a:pPr>
            <a:r>
              <a:rPr lang="en-US" b="1" dirty="0"/>
              <a:t>Ability to be Proactive</a:t>
            </a:r>
            <a:r>
              <a:rPr lang="en-US" dirty="0"/>
              <a:t> - Are you able to take initiative? Given a difficult problem, are you able to figure out how to get it done and execute on it?</a:t>
            </a:r>
          </a:p>
          <a:p>
            <a:pPr>
              <a:buFont typeface="Arial" panose="020B0604020202020204" pitchFamily="34" charset="0"/>
              <a:buChar char="•"/>
            </a:pPr>
            <a:r>
              <a:rPr lang="en-US" b="1" dirty="0"/>
              <a:t>Ability to work in an unstructured environment</a:t>
            </a:r>
            <a:r>
              <a:rPr lang="en-US" dirty="0"/>
              <a:t> - How well are you able to take ownership in ambiguous situations? Or do you rely on others to be told what to do?</a:t>
            </a:r>
          </a:p>
          <a:p>
            <a:pPr>
              <a:buFont typeface="Arial" panose="020B0604020202020204" pitchFamily="34" charset="0"/>
              <a:buChar char="•"/>
            </a:pPr>
            <a:r>
              <a:rPr lang="en-US" b="1" dirty="0"/>
              <a:t>Perseverance</a:t>
            </a:r>
            <a:r>
              <a:rPr lang="en-US" dirty="0"/>
              <a:t> - Are you able to push through difficult problems or blockers?</a:t>
            </a:r>
          </a:p>
          <a:p>
            <a:pPr>
              <a:buFont typeface="Arial" panose="020B0604020202020204" pitchFamily="34" charset="0"/>
              <a:buChar char="•"/>
            </a:pPr>
            <a:r>
              <a:rPr lang="en-US" b="1" dirty="0"/>
              <a:t>Conflict Resolution</a:t>
            </a:r>
            <a:r>
              <a:rPr lang="en-US" dirty="0"/>
              <a:t> - How well are you able to handle and work through challenging relationships?</a:t>
            </a:r>
          </a:p>
          <a:p>
            <a:pPr>
              <a:buFont typeface="Arial" panose="020B0604020202020204" pitchFamily="34" charset="0"/>
              <a:buChar char="•"/>
            </a:pPr>
            <a:r>
              <a:rPr lang="en-US" b="1" dirty="0"/>
              <a:t>Empathy</a:t>
            </a:r>
            <a:r>
              <a:rPr lang="en-US" dirty="0"/>
              <a:t> - How well are you able to see things from the perspective of others and understand your motivations?</a:t>
            </a:r>
          </a:p>
          <a:p>
            <a:pPr>
              <a:buFont typeface="Arial" panose="020B0604020202020204" pitchFamily="34" charset="0"/>
              <a:buChar char="•"/>
            </a:pPr>
            <a:r>
              <a:rPr lang="en-US" b="1" dirty="0"/>
              <a:t>Growth</a:t>
            </a:r>
            <a:r>
              <a:rPr lang="en-US" dirty="0"/>
              <a:t> - How well do you understand your strengths, weaknesses and growth areas? Are you making a continued effort to grow?</a:t>
            </a:r>
          </a:p>
          <a:p>
            <a:pPr>
              <a:buFont typeface="Arial" panose="020B0604020202020204" pitchFamily="34" charset="0"/>
              <a:buChar char="•"/>
            </a:pPr>
            <a:r>
              <a:rPr lang="en-US" b="1" dirty="0"/>
              <a:t>Communication</a:t>
            </a:r>
            <a:r>
              <a:rPr lang="en-US" dirty="0"/>
              <a:t> - Are you able to clearly communicate your stories during the interview?</a:t>
            </a:r>
          </a:p>
          <a:p>
            <a:endParaRPr lang="en-US" dirty="0"/>
          </a:p>
        </p:txBody>
      </p:sp>
    </p:spTree>
    <p:extLst>
      <p:ext uri="{BB962C8B-B14F-4D97-AF65-F5344CB8AC3E}">
        <p14:creationId xmlns:p14="http://schemas.microsoft.com/office/powerpoint/2010/main" val="2048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0838-3569-6EB1-B8F9-D71E0F4C6DE8}"/>
              </a:ext>
            </a:extLst>
          </p:cNvPr>
          <p:cNvSpPr>
            <a:spLocks noGrp="1"/>
          </p:cNvSpPr>
          <p:nvPr>
            <p:ph type="title"/>
          </p:nvPr>
        </p:nvSpPr>
        <p:spPr/>
        <p:txBody>
          <a:bodyPr>
            <a:normAutofit fontScale="90000"/>
          </a:bodyPr>
          <a:lstStyle/>
          <a:p>
            <a:r>
              <a:rPr lang="en-US" dirty="0"/>
              <a:t>STAR answer format </a:t>
            </a:r>
            <a:br>
              <a:rPr lang="en-US" dirty="0"/>
            </a:br>
            <a:r>
              <a:rPr lang="en-US" b="1" dirty="0"/>
              <a:t>( Preparation )</a:t>
            </a:r>
            <a:br>
              <a:rPr lang="en-US" b="1" dirty="0">
                <a:highlight>
                  <a:srgbClr val="FFFF00"/>
                </a:highlight>
              </a:rPr>
            </a:br>
            <a:endParaRPr lang="en-US" dirty="0"/>
          </a:p>
        </p:txBody>
      </p:sp>
      <p:sp>
        <p:nvSpPr>
          <p:cNvPr id="3" name="Content Placeholder 2">
            <a:extLst>
              <a:ext uri="{FF2B5EF4-FFF2-40B4-BE49-F238E27FC236}">
                <a16:creationId xmlns:a16="http://schemas.microsoft.com/office/drawing/2014/main" id="{59A8D75C-B3DB-7241-0A30-C744363E32A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Situation</a:t>
            </a:r>
            <a:r>
              <a:rPr lang="en-US" dirty="0"/>
              <a:t> - The interviewer wants you to present a recent challenge and situation which you found yourself in</a:t>
            </a:r>
          </a:p>
          <a:p>
            <a:pPr>
              <a:buFont typeface="Arial" panose="020B0604020202020204" pitchFamily="34" charset="0"/>
              <a:buChar char="•"/>
            </a:pPr>
            <a:r>
              <a:rPr lang="en-US" b="1" dirty="0"/>
              <a:t>Task</a:t>
            </a:r>
            <a:r>
              <a:rPr lang="en-US" dirty="0"/>
              <a:t> - What were you required to achieve? The interviewer will be looking to see what you were trying to achieve from the situation. Some performance development methods use "Target" rather than "Task". Job interview candidates who describe a "Target" they set themselves instead of an externally imposed "Task" emphasize their own intrinsic motivation to perform and to develop their performance</a:t>
            </a:r>
          </a:p>
          <a:p>
            <a:pPr>
              <a:buFont typeface="Arial" panose="020B0604020202020204" pitchFamily="34" charset="0"/>
              <a:buChar char="•"/>
            </a:pPr>
            <a:r>
              <a:rPr lang="en-US" b="1" dirty="0"/>
              <a:t>Action</a:t>
            </a:r>
            <a:r>
              <a:rPr lang="en-US" dirty="0"/>
              <a:t> - What did you do? The interviewer will be looking for information on what you did, why you did it, and what the alternatives were</a:t>
            </a:r>
          </a:p>
          <a:p>
            <a:pPr>
              <a:buFont typeface="Arial" panose="020B0604020202020204" pitchFamily="34" charset="0"/>
              <a:buChar char="•"/>
            </a:pPr>
            <a:r>
              <a:rPr lang="en-US" b="1" dirty="0"/>
              <a:t>Results</a:t>
            </a:r>
            <a:r>
              <a:rPr lang="en-US" dirty="0"/>
              <a:t> - What was the outcome of your actions? What did you achieve through your actions and what did you learn? What steps did you take to improve after the experience?</a:t>
            </a:r>
          </a:p>
          <a:p>
            <a:endParaRPr lang="en-US" dirty="0"/>
          </a:p>
        </p:txBody>
      </p:sp>
      <p:sp>
        <p:nvSpPr>
          <p:cNvPr id="4" name="TextBox 3">
            <a:extLst>
              <a:ext uri="{FF2B5EF4-FFF2-40B4-BE49-F238E27FC236}">
                <a16:creationId xmlns:a16="http://schemas.microsoft.com/office/drawing/2014/main" id="{4FBF8C0A-0E25-B13C-3008-ECDE4A2D4668}"/>
              </a:ext>
            </a:extLst>
          </p:cNvPr>
          <p:cNvSpPr txBox="1"/>
          <p:nvPr/>
        </p:nvSpPr>
        <p:spPr>
          <a:xfrm>
            <a:off x="8062332" y="6257693"/>
            <a:ext cx="3802566" cy="276999"/>
          </a:xfrm>
          <a:prstGeom prst="rect">
            <a:avLst/>
          </a:prstGeom>
          <a:noFill/>
        </p:spPr>
        <p:txBody>
          <a:bodyPr wrap="square" rtlCol="0">
            <a:spAutoFit/>
          </a:bodyPr>
          <a:lstStyle/>
          <a:p>
            <a:r>
              <a:rPr lang="en-US" sz="1200" dirty="0"/>
              <a:t>The slide notes have 5 videos that I suggest you watch</a:t>
            </a:r>
          </a:p>
        </p:txBody>
      </p:sp>
    </p:spTree>
    <p:extLst>
      <p:ext uri="{BB962C8B-B14F-4D97-AF65-F5344CB8AC3E}">
        <p14:creationId xmlns:p14="http://schemas.microsoft.com/office/powerpoint/2010/main" val="354604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6E61-06E0-1FBD-1DE0-C155AE21B3FF}"/>
              </a:ext>
            </a:extLst>
          </p:cNvPr>
          <p:cNvSpPr>
            <a:spLocks noGrp="1"/>
          </p:cNvSpPr>
          <p:nvPr>
            <p:ph type="title"/>
          </p:nvPr>
        </p:nvSpPr>
        <p:spPr/>
        <p:txBody>
          <a:bodyPr/>
          <a:lstStyle/>
          <a:p>
            <a:r>
              <a:rPr lang="en-US" dirty="0"/>
              <a:t>Behavior Interview Summary</a:t>
            </a:r>
          </a:p>
        </p:txBody>
      </p:sp>
      <p:sp>
        <p:nvSpPr>
          <p:cNvPr id="3" name="Content Placeholder 2">
            <a:extLst>
              <a:ext uri="{FF2B5EF4-FFF2-40B4-BE49-F238E27FC236}">
                <a16:creationId xmlns:a16="http://schemas.microsoft.com/office/drawing/2014/main" id="{1D7766F4-5AEE-98A6-75FB-231EAF37FC5D}"/>
              </a:ext>
            </a:extLst>
          </p:cNvPr>
          <p:cNvSpPr>
            <a:spLocks noGrp="1"/>
          </p:cNvSpPr>
          <p:nvPr>
            <p:ph idx="1"/>
          </p:nvPr>
        </p:nvSpPr>
        <p:spPr/>
        <p:txBody>
          <a:bodyPr>
            <a:normAutofit fontScale="85000" lnSpcReduction="20000"/>
          </a:bodyPr>
          <a:lstStyle/>
          <a:p>
            <a:r>
              <a:rPr lang="en-US" dirty="0"/>
              <a:t>Prepare your BEST performances / stories and adapt them accordingly to the question you receive ( 3 - 5 stories )</a:t>
            </a:r>
          </a:p>
          <a:p>
            <a:r>
              <a:rPr lang="en-US" dirty="0"/>
              <a:t>Use the STAR Method to explain your stories.</a:t>
            </a:r>
          </a:p>
          <a:p>
            <a:pPr lvl="1"/>
            <a:r>
              <a:rPr lang="en-US" dirty="0"/>
              <a:t>It’s </a:t>
            </a:r>
            <a:r>
              <a:rPr lang="en-US" b="1" u="sng" dirty="0"/>
              <a:t>not</a:t>
            </a:r>
            <a:r>
              <a:rPr lang="en-US" dirty="0"/>
              <a:t> required to say , the situation was X, my Task was Y… but if helps you… use it until you get better.</a:t>
            </a:r>
          </a:p>
          <a:p>
            <a:r>
              <a:rPr lang="en-US" b="1" i="1" u="sng" dirty="0">
                <a:solidFill>
                  <a:srgbClr val="FF0000"/>
                </a:solidFill>
              </a:rPr>
              <a:t>Practice!</a:t>
            </a:r>
          </a:p>
          <a:p>
            <a:r>
              <a:rPr lang="en-US" b="1" i="1" dirty="0"/>
              <a:t>Optional:</a:t>
            </a:r>
          </a:p>
          <a:p>
            <a:pPr lvl="1"/>
            <a:r>
              <a:rPr lang="en-US" dirty="0"/>
              <a:t>Research keywords that you can use during an interview to show depth.</a:t>
            </a:r>
          </a:p>
          <a:p>
            <a:pPr lvl="2"/>
            <a:r>
              <a:rPr lang="en-US" dirty="0"/>
              <a:t>SPOF, Load Balancing, Replication, Indexing, Sharding, Hashing, Read-Replica,  Multi-Region, High Availability, Star Schema, Facts Table, Materialized View, In-Memory vs Disk Performance, Tradeoff… </a:t>
            </a:r>
          </a:p>
          <a:p>
            <a:pPr marL="987552" lvl="2" indent="0">
              <a:buNone/>
            </a:pPr>
            <a:r>
              <a:rPr lang="en-US" dirty="0"/>
              <a:t>This list can vary based on the position. Use the same “idiom” of the position but do not overuse it.</a:t>
            </a:r>
          </a:p>
          <a:p>
            <a:pPr lvl="1"/>
            <a:r>
              <a:rPr lang="en-US" dirty="0"/>
              <a:t>( To improve this part, I deeply recommend technical books )</a:t>
            </a:r>
          </a:p>
          <a:p>
            <a:pPr lvl="1"/>
            <a:r>
              <a:rPr lang="en-US" dirty="0"/>
              <a:t>Words pronunciation website for reference </a:t>
            </a:r>
            <a:r>
              <a:rPr lang="en-US" dirty="0">
                <a:hlinkClick r:id="rId2"/>
              </a:rPr>
              <a:t>https://youglish.com/</a:t>
            </a:r>
            <a:endParaRPr lang="en-US" dirty="0"/>
          </a:p>
          <a:p>
            <a:pPr marL="530352" lvl="1" indent="0">
              <a:buNone/>
            </a:pPr>
            <a:endParaRPr lang="en-US" dirty="0"/>
          </a:p>
        </p:txBody>
      </p:sp>
    </p:spTree>
    <p:extLst>
      <p:ext uri="{BB962C8B-B14F-4D97-AF65-F5344CB8AC3E}">
        <p14:creationId xmlns:p14="http://schemas.microsoft.com/office/powerpoint/2010/main" val="113291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1A04-3E34-0A29-CEC8-9D9F18AC5AC1}"/>
              </a:ext>
            </a:extLst>
          </p:cNvPr>
          <p:cNvSpPr>
            <a:spLocks noGrp="1"/>
          </p:cNvSpPr>
          <p:nvPr>
            <p:ph type="title"/>
          </p:nvPr>
        </p:nvSpPr>
        <p:spPr/>
        <p:txBody>
          <a:bodyPr/>
          <a:lstStyle/>
          <a:p>
            <a:r>
              <a:rPr lang="en-US" b="1" dirty="0"/>
              <a:t>Crafting the perfect self introduction</a:t>
            </a:r>
            <a:endParaRPr lang="en-US" dirty="0"/>
          </a:p>
        </p:txBody>
      </p:sp>
      <p:sp>
        <p:nvSpPr>
          <p:cNvPr id="3" name="Content Placeholder 2">
            <a:extLst>
              <a:ext uri="{FF2B5EF4-FFF2-40B4-BE49-F238E27FC236}">
                <a16:creationId xmlns:a16="http://schemas.microsoft.com/office/drawing/2014/main" id="{35E6CFE3-5A01-1947-3882-451AA74DC163}"/>
              </a:ext>
            </a:extLst>
          </p:cNvPr>
          <p:cNvSpPr>
            <a:spLocks noGrp="1"/>
          </p:cNvSpPr>
          <p:nvPr>
            <p:ph idx="1"/>
          </p:nvPr>
        </p:nvSpPr>
        <p:spPr/>
        <p:txBody>
          <a:bodyPr>
            <a:normAutofit/>
          </a:bodyPr>
          <a:lstStyle/>
          <a:p>
            <a:pPr marL="0" indent="0">
              <a:buNone/>
            </a:pPr>
            <a:r>
              <a:rPr lang="en-US" dirty="0"/>
              <a:t>"Hi I'm XXX and I graduated from National University of Singapore in 2015 with a degree in Computer Science. My interests are in Front End Engineering and I love to create beautiful and performant products with delightful user experiences.</a:t>
            </a:r>
          </a:p>
          <a:p>
            <a:pPr marL="0" indent="0">
              <a:buNone/>
            </a:pPr>
            <a:r>
              <a:rPr lang="en-US" dirty="0"/>
              <a:t> Back in school, I designed and built a web application, </a:t>
            </a:r>
            <a:r>
              <a:rPr lang="en-US" dirty="0" err="1"/>
              <a:t>NUSMods</a:t>
            </a:r>
            <a:r>
              <a:rPr lang="en-US" dirty="0"/>
              <a:t> which solves a huge problem of class and timetable planning every semester. It receives over a million pageviews a month and is used by over 40,000 NUS students and even some professors. It is built using a modern web technology stack - React, Redux, Jest, Babel, Flow, webpack and is mobile-responsive.“</a:t>
            </a:r>
          </a:p>
          <a:p>
            <a:pPr marL="0" indent="0">
              <a:buNone/>
            </a:pPr>
            <a:r>
              <a:rPr lang="en-US" dirty="0"/>
              <a:t>I'm interested in the Front End Engineer role at Meta because I have been using Meta Open Source Front End technologies for a while now and am inspired by Meta's mission and Open Source culture.</a:t>
            </a:r>
          </a:p>
        </p:txBody>
      </p:sp>
      <p:sp>
        <p:nvSpPr>
          <p:cNvPr id="4" name="Rectangle 3">
            <a:extLst>
              <a:ext uri="{FF2B5EF4-FFF2-40B4-BE49-F238E27FC236}">
                <a16:creationId xmlns:a16="http://schemas.microsoft.com/office/drawing/2014/main" id="{77CA7577-84D0-0C3A-D73A-9C9A2D2B76EB}"/>
              </a:ext>
            </a:extLst>
          </p:cNvPr>
          <p:cNvSpPr/>
          <p:nvPr/>
        </p:nvSpPr>
        <p:spPr>
          <a:xfrm rot="1655437">
            <a:off x="9179983" y="1506074"/>
            <a:ext cx="3280832"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rPr>
              <a:t>Example</a:t>
            </a:r>
          </a:p>
        </p:txBody>
      </p:sp>
    </p:spTree>
    <p:extLst>
      <p:ext uri="{BB962C8B-B14F-4D97-AF65-F5344CB8AC3E}">
        <p14:creationId xmlns:p14="http://schemas.microsoft.com/office/powerpoint/2010/main" val="6642096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ECF6D8-9EA4-45A1-AFEB-B7C326AF085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FD9A38F-9A2C-42E5-9013-4C4B1FFCB4F6}">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C45FB24-BEC6-4D44-888B-84AEBBA2D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 design</Template>
  <TotalTime>16</TotalTime>
  <Words>1400</Words>
  <Application>Microsoft Office PowerPoint</Application>
  <PresentationFormat>Widescreen</PresentationFormat>
  <Paragraphs>102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Franklin Gothic Book</vt:lpstr>
      <vt:lpstr>Crop</vt:lpstr>
      <vt:lpstr>Interview Prep Book Club</vt:lpstr>
      <vt:lpstr>Agenda</vt:lpstr>
      <vt:lpstr>Resume Sections</vt:lpstr>
      <vt:lpstr>Resume Writing https://shorturl.at/akw05 </vt:lpstr>
      <vt:lpstr>Behavior Interview</vt:lpstr>
      <vt:lpstr>How behavioral interviews are evaluated</vt:lpstr>
      <vt:lpstr>STAR answer format  ( Preparation ) </vt:lpstr>
      <vt:lpstr>Behavior Interview Summary</vt:lpstr>
      <vt:lpstr>Crafting the perfect self introduction</vt:lpstr>
      <vt:lpstr>Leonardo Crafting</vt:lpstr>
      <vt:lpstr>Suggested books</vt:lpstr>
    </vt:vector>
  </TitlesOfParts>
  <Company>VIAVI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Prep Book Club</dc:title>
  <dc:creator>Leonardo Arcinio Vanzei</dc:creator>
  <cp:lastModifiedBy>Leonardo Arcinio Vanzei</cp:lastModifiedBy>
  <cp:revision>1</cp:revision>
  <dcterms:created xsi:type="dcterms:W3CDTF">2024-03-18T14:47:12Z</dcterms:created>
  <dcterms:modified xsi:type="dcterms:W3CDTF">2024-03-25T20:22:03Z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