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66" r:id="rId5"/>
    <p:sldId id="257" r:id="rId6"/>
    <p:sldId id="271" r:id="rId7"/>
    <p:sldId id="267" r:id="rId8"/>
    <p:sldId id="270" r:id="rId9"/>
    <p:sldId id="268" r:id="rId10"/>
    <p:sldId id="27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361C-0425-48DB-85C7-BFEB28CD40B4}" v="10" dt="2024-03-27T20:16:20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Arcinio Vanzei" userId="5b358b392262729b" providerId="LiveId" clId="{495DF0C2-F51D-4DF5-A47C-84B34372E541}"/>
    <pc:docChg chg="undo custSel addSld delSld modSld">
      <pc:chgData name="Leonardo Arcinio Vanzei" userId="5b358b392262729b" providerId="LiveId" clId="{495DF0C2-F51D-4DF5-A47C-84B34372E541}" dt="2024-03-26T19:25:01.420" v="1687" actId="20577"/>
      <pc:docMkLst>
        <pc:docMk/>
      </pc:docMkLst>
      <pc:sldChg chg="new del">
        <pc:chgData name="Leonardo Arcinio Vanzei" userId="5b358b392262729b" providerId="LiveId" clId="{495DF0C2-F51D-4DF5-A47C-84B34372E541}" dt="2024-03-21T13:36:22.823" v="1" actId="680"/>
        <pc:sldMkLst>
          <pc:docMk/>
          <pc:sldMk cId="1372974161" sldId="271"/>
        </pc:sldMkLst>
      </pc:sldChg>
      <pc:sldChg chg="addSp modSp new mod">
        <pc:chgData name="Leonardo Arcinio Vanzei" userId="5b358b392262729b" providerId="LiveId" clId="{495DF0C2-F51D-4DF5-A47C-84B34372E541}" dt="2024-03-21T13:53:17.165" v="135" actId="1076"/>
        <pc:sldMkLst>
          <pc:docMk/>
          <pc:sldMk cId="2767935832" sldId="271"/>
        </pc:sldMkLst>
        <pc:spChg chg="mod">
          <ac:chgData name="Leonardo Arcinio Vanzei" userId="5b358b392262729b" providerId="LiveId" clId="{495DF0C2-F51D-4DF5-A47C-84B34372E541}" dt="2024-03-21T13:41:33.820" v="35" actId="20577"/>
          <ac:spMkLst>
            <pc:docMk/>
            <pc:sldMk cId="2767935832" sldId="271"/>
            <ac:spMk id="2" creationId="{3B8266CD-F7AF-BA07-2B20-31537443D05E}"/>
          </ac:spMkLst>
        </pc:spChg>
        <pc:spChg chg="mod">
          <ac:chgData name="Leonardo Arcinio Vanzei" userId="5b358b392262729b" providerId="LiveId" clId="{495DF0C2-F51D-4DF5-A47C-84B34372E541}" dt="2024-03-21T13:51:08.451" v="121"/>
          <ac:spMkLst>
            <pc:docMk/>
            <pc:sldMk cId="2767935832" sldId="271"/>
            <ac:spMk id="3" creationId="{CF185476-B264-2224-0967-6B3A2EE7A5BC}"/>
          </ac:spMkLst>
        </pc:spChg>
        <pc:picChg chg="add mod">
          <ac:chgData name="Leonardo Arcinio Vanzei" userId="5b358b392262729b" providerId="LiveId" clId="{495DF0C2-F51D-4DF5-A47C-84B34372E541}" dt="2024-03-21T13:53:17.165" v="135" actId="1076"/>
          <ac:picMkLst>
            <pc:docMk/>
            <pc:sldMk cId="2767935832" sldId="271"/>
            <ac:picMk id="5" creationId="{C13C90F8-2FBD-1A82-4021-D29FB2BDCC7D}"/>
          </ac:picMkLst>
        </pc:picChg>
      </pc:sldChg>
      <pc:sldChg chg="addSp delSp modSp new mod setBg modNotesTx">
        <pc:chgData name="Leonardo Arcinio Vanzei" userId="5b358b392262729b" providerId="LiveId" clId="{495DF0C2-F51D-4DF5-A47C-84B34372E541}" dt="2024-03-25T19:42:00.853" v="1687" actId="20577"/>
        <pc:sldMkLst>
          <pc:docMk/>
          <pc:sldMk cId="3546047662" sldId="272"/>
        </pc:sldMkLst>
        <pc:spChg chg="mod">
          <ac:chgData name="Leonardo Arcinio Vanzei" userId="5b358b392262729b" providerId="LiveId" clId="{495DF0C2-F51D-4DF5-A47C-84B34372E541}" dt="2024-03-21T20:29:55.111" v="173" actId="26606"/>
          <ac:spMkLst>
            <pc:docMk/>
            <pc:sldMk cId="3546047662" sldId="272"/>
            <ac:spMk id="2" creationId="{19D00838-3569-6EB1-B8F9-D71E0F4C6DE8}"/>
          </ac:spMkLst>
        </pc:spChg>
        <pc:spChg chg="add del mod">
          <ac:chgData name="Leonardo Arcinio Vanzei" userId="5b358b392262729b" providerId="LiveId" clId="{495DF0C2-F51D-4DF5-A47C-84B34372E541}" dt="2024-03-21T20:29:55.111" v="173" actId="26606"/>
          <ac:spMkLst>
            <pc:docMk/>
            <pc:sldMk cId="3546047662" sldId="272"/>
            <ac:spMk id="3" creationId="{59A8D75C-B3DB-7241-0A30-C744363E32AB}"/>
          </ac:spMkLst>
        </pc:spChg>
        <pc:spChg chg="add del">
          <ac:chgData name="Leonardo Arcinio Vanzei" userId="5b358b392262729b" providerId="LiveId" clId="{495DF0C2-F51D-4DF5-A47C-84B34372E541}" dt="2024-03-21T20:28:20.740" v="155" actId="26606"/>
          <ac:spMkLst>
            <pc:docMk/>
            <pc:sldMk cId="3546047662" sldId="272"/>
            <ac:spMk id="9" creationId="{30BC9609-A8AF-411F-A9E0-C3B93C8945CA}"/>
          </ac:spMkLst>
        </pc:spChg>
        <pc:spChg chg="add del">
          <ac:chgData name="Leonardo Arcinio Vanzei" userId="5b358b392262729b" providerId="LiveId" clId="{495DF0C2-F51D-4DF5-A47C-84B34372E541}" dt="2024-03-21T20:28:31.089" v="157" actId="26606"/>
          <ac:spMkLst>
            <pc:docMk/>
            <pc:sldMk cId="3546047662" sldId="272"/>
            <ac:spMk id="11" creationId="{30BC9609-A8AF-411F-A9E0-C3B93C8945CA}"/>
          </ac:spMkLst>
        </pc:spChg>
        <pc:spChg chg="add del">
          <ac:chgData name="Leonardo Arcinio Vanzei" userId="5b358b392262729b" providerId="LiveId" clId="{495DF0C2-F51D-4DF5-A47C-84B34372E541}" dt="2024-03-21T20:28:49.284" v="161" actId="26606"/>
          <ac:spMkLst>
            <pc:docMk/>
            <pc:sldMk cId="3546047662" sldId="272"/>
            <ac:spMk id="14" creationId="{30BC9609-A8AF-411F-A9E0-C3B93C8945CA}"/>
          </ac:spMkLst>
        </pc:spChg>
        <pc:spChg chg="add del">
          <ac:chgData name="Leonardo Arcinio Vanzei" userId="5b358b392262729b" providerId="LiveId" clId="{495DF0C2-F51D-4DF5-A47C-84B34372E541}" dt="2024-03-21T20:29:55.111" v="173" actId="26606"/>
          <ac:spMkLst>
            <pc:docMk/>
            <pc:sldMk cId="3546047662" sldId="272"/>
            <ac:spMk id="18" creationId="{A93D97C6-63EF-4CA6-B01D-25E2772DC9EF}"/>
          </ac:spMkLst>
        </pc:spChg>
        <pc:spChg chg="add del">
          <ac:chgData name="Leonardo Arcinio Vanzei" userId="5b358b392262729b" providerId="LiveId" clId="{495DF0C2-F51D-4DF5-A47C-84B34372E541}" dt="2024-03-21T20:29:55.111" v="173" actId="26606"/>
          <ac:spMkLst>
            <pc:docMk/>
            <pc:sldMk cId="3546047662" sldId="272"/>
            <ac:spMk id="19" creationId="{5DA4A40B-EDCE-42FC-B189-AEFB4F82E818}"/>
          </ac:spMkLst>
        </pc:spChg>
        <pc:spChg chg="add del">
          <ac:chgData name="Leonardo Arcinio Vanzei" userId="5b358b392262729b" providerId="LiveId" clId="{495DF0C2-F51D-4DF5-A47C-84B34372E541}" dt="2024-03-21T20:29:55.111" v="173" actId="26606"/>
          <ac:spMkLst>
            <pc:docMk/>
            <pc:sldMk cId="3546047662" sldId="272"/>
            <ac:spMk id="20" creationId="{59A8D75C-B3DB-7241-0A30-C744363E32AB}"/>
          </ac:spMkLst>
        </pc:spChg>
        <pc:graphicFrameChg chg="add del">
          <ac:chgData name="Leonardo Arcinio Vanzei" userId="5b358b392262729b" providerId="LiveId" clId="{495DF0C2-F51D-4DF5-A47C-84B34372E541}" dt="2024-03-21T20:28:20.740" v="155" actId="26606"/>
          <ac:graphicFrameMkLst>
            <pc:docMk/>
            <pc:sldMk cId="3546047662" sldId="272"/>
            <ac:graphicFrameMk id="5" creationId="{0CA1053A-AC27-2041-AD3E-19F1ABDE838B}"/>
          </ac:graphicFrameMkLst>
        </pc:graphicFrameChg>
        <pc:graphicFrameChg chg="add del">
          <ac:chgData name="Leonardo Arcinio Vanzei" userId="5b358b392262729b" providerId="LiveId" clId="{495DF0C2-F51D-4DF5-A47C-84B34372E541}" dt="2024-03-21T20:29:45.135" v="163" actId="26606"/>
          <ac:graphicFrameMkLst>
            <pc:docMk/>
            <pc:sldMk cId="3546047662" sldId="272"/>
            <ac:graphicFrameMk id="6" creationId="{8F677203-AD64-7FA9-1BCF-486817EFF7C0}"/>
          </ac:graphicFrameMkLst>
        </pc:graphicFrameChg>
        <pc:graphicFrameChg chg="add del">
          <ac:chgData name="Leonardo Arcinio Vanzei" userId="5b358b392262729b" providerId="LiveId" clId="{495DF0C2-F51D-4DF5-A47C-84B34372E541}" dt="2024-03-21T20:29:46.745" v="165" actId="26606"/>
          <ac:graphicFrameMkLst>
            <pc:docMk/>
            <pc:sldMk cId="3546047662" sldId="272"/>
            <ac:graphicFrameMk id="8" creationId="{61C8E548-74B3-880E-E8B5-A41FC8789E36}"/>
          </ac:graphicFrameMkLst>
        </pc:graphicFrameChg>
        <pc:graphicFrameChg chg="add del">
          <ac:chgData name="Leonardo Arcinio Vanzei" userId="5b358b392262729b" providerId="LiveId" clId="{495DF0C2-F51D-4DF5-A47C-84B34372E541}" dt="2024-03-21T20:29:47.681" v="167" actId="26606"/>
          <ac:graphicFrameMkLst>
            <pc:docMk/>
            <pc:sldMk cId="3546047662" sldId="272"/>
            <ac:graphicFrameMk id="10" creationId="{8F677203-AD64-7FA9-1BCF-486817EFF7C0}"/>
          </ac:graphicFrameMkLst>
        </pc:graphicFrameChg>
        <pc:graphicFrameChg chg="add del">
          <ac:chgData name="Leonardo Arcinio Vanzei" userId="5b358b392262729b" providerId="LiveId" clId="{495DF0C2-F51D-4DF5-A47C-84B34372E541}" dt="2024-03-21T20:28:31.089" v="157" actId="26606"/>
          <ac:graphicFrameMkLst>
            <pc:docMk/>
            <pc:sldMk cId="3546047662" sldId="272"/>
            <ac:graphicFrameMk id="12" creationId="{851C518E-1E90-193A-B76F-D6CEDC654C01}"/>
          </ac:graphicFrameMkLst>
        </pc:graphicFrameChg>
        <pc:graphicFrameChg chg="add del">
          <ac:chgData name="Leonardo Arcinio Vanzei" userId="5b358b392262729b" providerId="LiveId" clId="{495DF0C2-F51D-4DF5-A47C-84B34372E541}" dt="2024-03-21T20:29:48.285" v="169" actId="26606"/>
          <ac:graphicFrameMkLst>
            <pc:docMk/>
            <pc:sldMk cId="3546047662" sldId="272"/>
            <ac:graphicFrameMk id="13" creationId="{B00F12D1-ACE2-843D-6463-E2AA5D1D3FCC}"/>
          </ac:graphicFrameMkLst>
        </pc:graphicFrameChg>
        <pc:graphicFrameChg chg="add del mod">
          <ac:chgData name="Leonardo Arcinio Vanzei" userId="5b358b392262729b" providerId="LiveId" clId="{495DF0C2-F51D-4DF5-A47C-84B34372E541}" dt="2024-03-21T20:28:49.284" v="161" actId="26606"/>
          <ac:graphicFrameMkLst>
            <pc:docMk/>
            <pc:sldMk cId="3546047662" sldId="272"/>
            <ac:graphicFrameMk id="15" creationId="{0CA1053A-AC27-2041-AD3E-19F1ABDE838B}"/>
          </ac:graphicFrameMkLst>
        </pc:graphicFrameChg>
        <pc:graphicFrameChg chg="add del">
          <ac:chgData name="Leonardo Arcinio Vanzei" userId="5b358b392262729b" providerId="LiveId" clId="{495DF0C2-F51D-4DF5-A47C-84B34372E541}" dt="2024-03-21T20:29:50.799" v="171" actId="26606"/>
          <ac:graphicFrameMkLst>
            <pc:docMk/>
            <pc:sldMk cId="3546047662" sldId="272"/>
            <ac:graphicFrameMk id="16" creationId="{61C8E548-74B3-880E-E8B5-A41FC8789E36}"/>
          </ac:graphicFrameMkLst>
        </pc:graphicFrameChg>
        <pc:picChg chg="add del">
          <ac:chgData name="Leonardo Arcinio Vanzei" userId="5b358b392262729b" providerId="LiveId" clId="{495DF0C2-F51D-4DF5-A47C-84B34372E541}" dt="2024-03-21T20:29:55.111" v="173" actId="26606"/>
          <ac:picMkLst>
            <pc:docMk/>
            <pc:sldMk cId="3546047662" sldId="272"/>
            <ac:picMk id="7" creationId="{26912180-EB35-B04A-9245-4CAD91110ACB}"/>
          </ac:picMkLst>
        </pc:picChg>
      </pc:sldChg>
      <pc:sldChg chg="addSp delSp modSp new del mod">
        <pc:chgData name="Leonardo Arcinio Vanzei" userId="5b358b392262729b" providerId="LiveId" clId="{495DF0C2-F51D-4DF5-A47C-84B34372E541}" dt="2024-03-21T20:27:53.041" v="153" actId="47"/>
        <pc:sldMkLst>
          <pc:docMk/>
          <pc:sldMk cId="3992268295" sldId="273"/>
        </pc:sldMkLst>
        <pc:spChg chg="add del">
          <ac:chgData name="Leonardo Arcinio Vanzei" userId="5b358b392262729b" providerId="LiveId" clId="{495DF0C2-F51D-4DF5-A47C-84B34372E541}" dt="2024-03-21T20:27:50.057" v="152" actId="478"/>
          <ac:spMkLst>
            <pc:docMk/>
            <pc:sldMk cId="3992268295" sldId="273"/>
            <ac:spMk id="3" creationId="{39F92921-EE06-7AD8-9B04-E71A9133E15D}"/>
          </ac:spMkLst>
        </pc:spChg>
        <pc:picChg chg="add del mod ord">
          <ac:chgData name="Leonardo Arcinio Vanzei" userId="5b358b392262729b" providerId="LiveId" clId="{495DF0C2-F51D-4DF5-A47C-84B34372E541}" dt="2024-03-21T20:27:45.783" v="150" actId="22"/>
          <ac:picMkLst>
            <pc:docMk/>
            <pc:sldMk cId="3992268295" sldId="273"/>
            <ac:picMk id="5" creationId="{40F8150A-1150-7F46-7F3D-056F8DBF3815}"/>
          </ac:picMkLst>
        </pc:picChg>
      </pc:sldChg>
      <pc:sldChg chg="modSp new mod">
        <pc:chgData name="Leonardo Arcinio Vanzei" userId="5b358b392262729b" providerId="LiveId" clId="{495DF0C2-F51D-4DF5-A47C-84B34372E541}" dt="2024-03-25T16:35:08.640" v="1684" actId="20577"/>
        <pc:sldMkLst>
          <pc:docMk/>
          <pc:sldMk cId="2637178307" sldId="277"/>
        </pc:sldMkLst>
        <pc:spChg chg="mod">
          <ac:chgData name="Leonardo Arcinio Vanzei" userId="5b358b392262729b" providerId="LiveId" clId="{495DF0C2-F51D-4DF5-A47C-84B34372E541}" dt="2024-03-25T16:25:58.325" v="193" actId="20577"/>
          <ac:spMkLst>
            <pc:docMk/>
            <pc:sldMk cId="2637178307" sldId="277"/>
            <ac:spMk id="2" creationId="{B77CE2AF-B7D0-9F90-D902-F6FC67316CA8}"/>
          </ac:spMkLst>
        </pc:spChg>
        <pc:spChg chg="mod">
          <ac:chgData name="Leonardo Arcinio Vanzei" userId="5b358b392262729b" providerId="LiveId" clId="{495DF0C2-F51D-4DF5-A47C-84B34372E541}" dt="2024-03-25T16:35:08.640" v="1684" actId="20577"/>
          <ac:spMkLst>
            <pc:docMk/>
            <pc:sldMk cId="2637178307" sldId="277"/>
            <ac:spMk id="3" creationId="{97C6E0A6-CA4F-D863-D983-13283F126846}"/>
          </ac:spMkLst>
        </pc:spChg>
      </pc:sldChg>
    </pc:docChg>
  </pc:docChgLst>
  <pc:docChgLst>
    <pc:chgData name="Leonardo Arcinio Vanzei" userId="5b358b392262729b" providerId="LiveId" clId="{48CB361C-0425-48DB-85C7-BFEB28CD40B4}"/>
    <pc:docChg chg="undo custSel addSld delSld modSld sldOrd">
      <pc:chgData name="Leonardo Arcinio Vanzei" userId="5b358b392262729b" providerId="LiveId" clId="{48CB361C-0425-48DB-85C7-BFEB28CD40B4}" dt="2024-03-29T20:02:06.969" v="1929" actId="20577"/>
      <pc:docMkLst>
        <pc:docMk/>
      </pc:docMkLst>
      <pc:sldChg chg="addSp delSp modSp mod">
        <pc:chgData name="Leonardo Arcinio Vanzei" userId="5b358b392262729b" providerId="LiveId" clId="{48CB361C-0425-48DB-85C7-BFEB28CD40B4}" dt="2024-03-29T17:31:29.611" v="1904" actId="13926"/>
        <pc:sldMkLst>
          <pc:docMk/>
          <pc:sldMk cId="824417123" sldId="257"/>
        </pc:sldMkLst>
        <pc:spChg chg="mod">
          <ac:chgData name="Leonardo Arcinio Vanzei" userId="5b358b392262729b" providerId="LiveId" clId="{48CB361C-0425-48DB-85C7-BFEB28CD40B4}" dt="2024-03-29T17:31:29.611" v="1904" actId="13926"/>
          <ac:spMkLst>
            <pc:docMk/>
            <pc:sldMk cId="824417123" sldId="257"/>
            <ac:spMk id="4" creationId="{E8926087-6811-964C-5E99-EC04A12A1913}"/>
          </ac:spMkLst>
        </pc:spChg>
        <pc:spChg chg="add del">
          <ac:chgData name="Leonardo Arcinio Vanzei" userId="5b358b392262729b" providerId="LiveId" clId="{48CB361C-0425-48DB-85C7-BFEB28CD40B4}" dt="2024-03-19T01:14:16.270" v="1" actId="22"/>
          <ac:spMkLst>
            <pc:docMk/>
            <pc:sldMk cId="824417123" sldId="257"/>
            <ac:spMk id="5" creationId="{32EF1E01-F579-C5EC-5487-0ED4DBF425F1}"/>
          </ac:spMkLst>
        </pc:spChg>
        <pc:picChg chg="add mod">
          <ac:chgData name="Leonardo Arcinio Vanzei" userId="5b358b392262729b" providerId="LiveId" clId="{48CB361C-0425-48DB-85C7-BFEB28CD40B4}" dt="2024-03-19T01:16:04.112" v="12" actId="1076"/>
          <ac:picMkLst>
            <pc:docMk/>
            <pc:sldMk cId="824417123" sldId="257"/>
            <ac:picMk id="7" creationId="{59872C23-43DB-C8ED-031B-4C3CCF21DA85}"/>
          </ac:picMkLst>
        </pc:picChg>
      </pc:sldChg>
      <pc:sldChg chg="del ord">
        <pc:chgData name="Leonardo Arcinio Vanzei" userId="5b358b392262729b" providerId="LiveId" clId="{48CB361C-0425-48DB-85C7-BFEB28CD40B4}" dt="2024-03-29T17:41:45.355" v="1908"/>
        <pc:sldMkLst>
          <pc:docMk/>
          <pc:sldMk cId="577381178" sldId="267"/>
        </pc:sldMkLst>
      </pc:sldChg>
      <pc:sldChg chg="modSp del ord">
        <pc:chgData name="Leonardo Arcinio Vanzei" userId="5b358b392262729b" providerId="LiveId" clId="{48CB361C-0425-48DB-85C7-BFEB28CD40B4}" dt="2024-03-29T17:41:41.484" v="1906"/>
        <pc:sldMkLst>
          <pc:docMk/>
          <pc:sldMk cId="3726450132" sldId="268"/>
        </pc:sldMkLst>
        <pc:spChg chg="mod">
          <ac:chgData name="Leonardo Arcinio Vanzei" userId="5b358b392262729b" providerId="LiveId" clId="{48CB361C-0425-48DB-85C7-BFEB28CD40B4}" dt="2024-03-26T19:46:15.735" v="1836" actId="20578"/>
          <ac:spMkLst>
            <pc:docMk/>
            <pc:sldMk cId="3726450132" sldId="268"/>
            <ac:spMk id="3" creationId="{3598ED01-2B13-B5DF-928F-0BD9320DA065}"/>
          </ac:spMkLst>
        </pc:spChg>
      </pc:sldChg>
      <pc:sldChg chg="modSp mod">
        <pc:chgData name="Leonardo Arcinio Vanzei" userId="5b358b392262729b" providerId="LiveId" clId="{48CB361C-0425-48DB-85C7-BFEB28CD40B4}" dt="2024-03-29T17:41:59.089" v="1912" actId="20577"/>
        <pc:sldMkLst>
          <pc:docMk/>
          <pc:sldMk cId="2638122460" sldId="269"/>
        </pc:sldMkLst>
        <pc:spChg chg="mod">
          <ac:chgData name="Leonardo Arcinio Vanzei" userId="5b358b392262729b" providerId="LiveId" clId="{48CB361C-0425-48DB-85C7-BFEB28CD40B4}" dt="2024-03-29T17:41:59.089" v="1912" actId="20577"/>
          <ac:spMkLst>
            <pc:docMk/>
            <pc:sldMk cId="2638122460" sldId="269"/>
            <ac:spMk id="3" creationId="{538C48C4-E2C4-EA45-CDD0-79C8D94BFBD2}"/>
          </ac:spMkLst>
        </pc:spChg>
      </pc:sldChg>
      <pc:sldChg chg="modSp new mod ord">
        <pc:chgData name="Leonardo Arcinio Vanzei" userId="5b358b392262729b" providerId="LiveId" clId="{48CB361C-0425-48DB-85C7-BFEB28CD40B4}" dt="2024-03-29T17:41:49.983" v="1910"/>
        <pc:sldMkLst>
          <pc:docMk/>
          <pc:sldMk cId="3167087791" sldId="270"/>
        </pc:sldMkLst>
        <pc:spChg chg="mod">
          <ac:chgData name="Leonardo Arcinio Vanzei" userId="5b358b392262729b" providerId="LiveId" clId="{48CB361C-0425-48DB-85C7-BFEB28CD40B4}" dt="2024-03-26T20:07:56.278" v="1857" actId="20577"/>
          <ac:spMkLst>
            <pc:docMk/>
            <pc:sldMk cId="3167087791" sldId="270"/>
            <ac:spMk id="2" creationId="{1D12B123-C9A0-3E97-C447-6675B633A48A}"/>
          </ac:spMkLst>
        </pc:spChg>
        <pc:spChg chg="mod">
          <ac:chgData name="Leonardo Arcinio Vanzei" userId="5b358b392262729b" providerId="LiveId" clId="{48CB361C-0425-48DB-85C7-BFEB28CD40B4}" dt="2024-03-26T20:09:18.753" v="1870" actId="20577"/>
          <ac:spMkLst>
            <pc:docMk/>
            <pc:sldMk cId="3167087791" sldId="270"/>
            <ac:spMk id="3" creationId="{F11D6474-FBCF-D76D-0AB6-A8F1AC369AD5}"/>
          </ac:spMkLst>
        </pc:spChg>
      </pc:sldChg>
      <pc:sldChg chg="modSp new del mod">
        <pc:chgData name="Leonardo Arcinio Vanzei" userId="5b358b392262729b" providerId="LiveId" clId="{48CB361C-0425-48DB-85C7-BFEB28CD40B4}" dt="2024-03-24T18:38:23.833" v="446" actId="47"/>
        <pc:sldMkLst>
          <pc:docMk/>
          <pc:sldMk cId="4231336888" sldId="270"/>
        </pc:sldMkLst>
        <pc:spChg chg="mod">
          <ac:chgData name="Leonardo Arcinio Vanzei" userId="5b358b392262729b" providerId="LiveId" clId="{48CB361C-0425-48DB-85C7-BFEB28CD40B4}" dt="2024-03-20T00:44:45.745" v="18" actId="20577"/>
          <ac:spMkLst>
            <pc:docMk/>
            <pc:sldMk cId="4231336888" sldId="270"/>
            <ac:spMk id="2" creationId="{D55ED32E-64F3-8737-9542-69C456967B16}"/>
          </ac:spMkLst>
        </pc:spChg>
        <pc:spChg chg="mod">
          <ac:chgData name="Leonardo Arcinio Vanzei" userId="5b358b392262729b" providerId="LiveId" clId="{48CB361C-0425-48DB-85C7-BFEB28CD40B4}" dt="2024-03-20T00:51:47.887" v="445" actId="20577"/>
          <ac:spMkLst>
            <pc:docMk/>
            <pc:sldMk cId="4231336888" sldId="270"/>
            <ac:spMk id="3" creationId="{136EB4CF-B91C-545B-22A4-8B344E1E66E3}"/>
          </ac:spMkLst>
        </pc:spChg>
      </pc:sldChg>
      <pc:sldChg chg="modSp new mod">
        <pc:chgData name="Leonardo Arcinio Vanzei" userId="5b358b392262729b" providerId="LiveId" clId="{48CB361C-0425-48DB-85C7-BFEB28CD40B4}" dt="2024-03-26T20:12:27.552" v="1889" actId="20577"/>
        <pc:sldMkLst>
          <pc:docMk/>
          <pc:sldMk cId="2653795080" sldId="271"/>
        </pc:sldMkLst>
        <pc:spChg chg="mod">
          <ac:chgData name="Leonardo Arcinio Vanzei" userId="5b358b392262729b" providerId="LiveId" clId="{48CB361C-0425-48DB-85C7-BFEB28CD40B4}" dt="2024-03-26T20:10:28.905" v="1885" actId="20577"/>
          <ac:spMkLst>
            <pc:docMk/>
            <pc:sldMk cId="2653795080" sldId="271"/>
            <ac:spMk id="2" creationId="{3ACC35B6-670A-7A83-9F64-765CF5C9A9AA}"/>
          </ac:spMkLst>
        </pc:spChg>
        <pc:spChg chg="mod">
          <ac:chgData name="Leonardo Arcinio Vanzei" userId="5b358b392262729b" providerId="LiveId" clId="{48CB361C-0425-48DB-85C7-BFEB28CD40B4}" dt="2024-03-26T20:12:27.552" v="1889" actId="20577"/>
          <ac:spMkLst>
            <pc:docMk/>
            <pc:sldMk cId="2653795080" sldId="271"/>
            <ac:spMk id="3" creationId="{231FD677-6A45-039E-CC24-68F8346453FD}"/>
          </ac:spMkLst>
        </pc:spChg>
      </pc:sldChg>
      <pc:sldChg chg="modSp new mod">
        <pc:chgData name="Leonardo Arcinio Vanzei" userId="5b358b392262729b" providerId="LiveId" clId="{48CB361C-0425-48DB-85C7-BFEB28CD40B4}" dt="2024-03-29T20:02:06.969" v="1929" actId="20577"/>
        <pc:sldMkLst>
          <pc:docMk/>
          <pc:sldMk cId="1552168582" sldId="272"/>
        </pc:sldMkLst>
        <pc:spChg chg="mod">
          <ac:chgData name="Leonardo Arcinio Vanzei" userId="5b358b392262729b" providerId="LiveId" clId="{48CB361C-0425-48DB-85C7-BFEB28CD40B4}" dt="2024-03-29T20:02:06.969" v="1929" actId="20577"/>
          <ac:spMkLst>
            <pc:docMk/>
            <pc:sldMk cId="1552168582" sldId="272"/>
            <ac:spMk id="2" creationId="{A46D33AD-87BA-2026-89E9-4454891F7C98}"/>
          </ac:spMkLst>
        </pc:spChg>
        <pc:spChg chg="mod">
          <ac:chgData name="Leonardo Arcinio Vanzei" userId="5b358b392262729b" providerId="LiveId" clId="{48CB361C-0425-48DB-85C7-BFEB28CD40B4}" dt="2024-03-27T20:16:20.237" v="1903" actId="20577"/>
          <ac:spMkLst>
            <pc:docMk/>
            <pc:sldMk cId="1552168582" sldId="272"/>
            <ac:spMk id="3" creationId="{3E055DB3-6019-710C-D419-B853E8879962}"/>
          </ac:spMkLst>
        </pc:spChg>
      </pc:sldChg>
      <pc:sldChg chg="addSp modSp mod modNotesTx">
        <pc:chgData name="Leonardo Arcinio Vanzei" userId="5b358b392262729b" providerId="LiveId" clId="{48CB361C-0425-48DB-85C7-BFEB28CD40B4}" dt="2024-03-25T20:22:02.946" v="1834" actId="20577"/>
        <pc:sldMkLst>
          <pc:docMk/>
          <pc:sldMk cId="3546047662" sldId="272"/>
        </pc:sldMkLst>
        <pc:spChg chg="add mod">
          <ac:chgData name="Leonardo Arcinio Vanzei" userId="5b358b392262729b" providerId="LiveId" clId="{48CB361C-0425-48DB-85C7-BFEB28CD40B4}" dt="2024-03-25T20:21:56.009" v="1820" actId="1076"/>
          <ac:spMkLst>
            <pc:docMk/>
            <pc:sldMk cId="3546047662" sldId="272"/>
            <ac:spMk id="4" creationId="{4FBF8C0A-0E25-B13C-3008-ECDE4A2D4668}"/>
          </ac:spMkLst>
        </pc:spChg>
      </pc:sldChg>
      <pc:sldChg chg="addSp delSp modSp new del mod">
        <pc:chgData name="Leonardo Arcinio Vanzei" userId="5b358b392262729b" providerId="LiveId" clId="{48CB361C-0425-48DB-85C7-BFEB28CD40B4}" dt="2024-03-26T19:46:03.315" v="1835" actId="47"/>
        <pc:sldMkLst>
          <pc:docMk/>
          <pc:sldMk cId="3760355334" sldId="273"/>
        </pc:sldMkLst>
        <pc:spChg chg="mod">
          <ac:chgData name="Leonardo Arcinio Vanzei" userId="5b358b392262729b" providerId="LiveId" clId="{48CB361C-0425-48DB-85C7-BFEB28CD40B4}" dt="2024-03-24T18:43:01.583" v="467" actId="20577"/>
          <ac:spMkLst>
            <pc:docMk/>
            <pc:sldMk cId="3760355334" sldId="273"/>
            <ac:spMk id="2" creationId="{443A516F-CEB6-D747-9ACF-63CD7121BD96}"/>
          </ac:spMkLst>
        </pc:spChg>
        <pc:spChg chg="del">
          <ac:chgData name="Leonardo Arcinio Vanzei" userId="5b358b392262729b" providerId="LiveId" clId="{48CB361C-0425-48DB-85C7-BFEB28CD40B4}" dt="2024-03-24T18:42:40.997" v="450"/>
          <ac:spMkLst>
            <pc:docMk/>
            <pc:sldMk cId="3760355334" sldId="273"/>
            <ac:spMk id="3" creationId="{3E9CB0B6-6F95-B4E6-D39C-B421F036F12A}"/>
          </ac:spMkLst>
        </pc:spChg>
        <pc:graphicFrameChg chg="add mod modGraphic">
          <ac:chgData name="Leonardo Arcinio Vanzei" userId="5b358b392262729b" providerId="LiveId" clId="{48CB361C-0425-48DB-85C7-BFEB28CD40B4}" dt="2024-03-24T18:43:06.381" v="468" actId="20577"/>
          <ac:graphicFrameMkLst>
            <pc:docMk/>
            <pc:sldMk cId="3760355334" sldId="273"/>
            <ac:graphicFrameMk id="4" creationId="{AED76BE0-1F01-ABD4-4A3B-F6C752429F5B}"/>
          </ac:graphicFrameMkLst>
        </pc:graphicFrameChg>
      </pc:sldChg>
      <pc:sldChg chg="modSp new del mod">
        <pc:chgData name="Leonardo Arcinio Vanzei" userId="5b358b392262729b" providerId="LiveId" clId="{48CB361C-0425-48DB-85C7-BFEB28CD40B4}" dt="2024-03-26T19:46:03.315" v="1835" actId="47"/>
        <pc:sldMkLst>
          <pc:docMk/>
          <pc:sldMk cId="557996548" sldId="274"/>
        </pc:sldMkLst>
        <pc:spChg chg="mod">
          <ac:chgData name="Leonardo Arcinio Vanzei" userId="5b358b392262729b" providerId="LiveId" clId="{48CB361C-0425-48DB-85C7-BFEB28CD40B4}" dt="2024-03-24T19:22:08.236" v="518" actId="27636"/>
          <ac:spMkLst>
            <pc:docMk/>
            <pc:sldMk cId="557996548" sldId="274"/>
            <ac:spMk id="2" creationId="{358952E4-96A6-5072-7DC3-D9FB09E462B9}"/>
          </ac:spMkLst>
        </pc:spChg>
        <pc:spChg chg="mod">
          <ac:chgData name="Leonardo Arcinio Vanzei" userId="5b358b392262729b" providerId="LiveId" clId="{48CB361C-0425-48DB-85C7-BFEB28CD40B4}" dt="2024-03-24T19:23:13.963" v="519" actId="15"/>
          <ac:spMkLst>
            <pc:docMk/>
            <pc:sldMk cId="557996548" sldId="274"/>
            <ac:spMk id="3" creationId="{287410C5-7434-FFE6-3686-5F3DFFC8D473}"/>
          </ac:spMkLst>
        </pc:spChg>
      </pc:sldChg>
      <pc:sldChg chg="addSp delSp modSp new del mod ord">
        <pc:chgData name="Leonardo Arcinio Vanzei" userId="5b358b392262729b" providerId="LiveId" clId="{48CB361C-0425-48DB-85C7-BFEB28CD40B4}" dt="2024-03-26T19:46:03.315" v="1835" actId="47"/>
        <pc:sldMkLst>
          <pc:docMk/>
          <pc:sldMk cId="204894967" sldId="275"/>
        </pc:sldMkLst>
        <pc:spChg chg="mod">
          <ac:chgData name="Leonardo Arcinio Vanzei" userId="5b358b392262729b" providerId="LiveId" clId="{48CB361C-0425-48DB-85C7-BFEB28CD40B4}" dt="2024-03-24T19:24:20.466" v="525" actId="27636"/>
          <ac:spMkLst>
            <pc:docMk/>
            <pc:sldMk cId="204894967" sldId="275"/>
            <ac:spMk id="2" creationId="{C635E3EC-4F52-4EC9-02D8-7385423312F4}"/>
          </ac:spMkLst>
        </pc:spChg>
        <pc:spChg chg="mod">
          <ac:chgData name="Leonardo Arcinio Vanzei" userId="5b358b392262729b" providerId="LiveId" clId="{48CB361C-0425-48DB-85C7-BFEB28CD40B4}" dt="2024-03-24T19:24:49.235" v="530" actId="20578"/>
          <ac:spMkLst>
            <pc:docMk/>
            <pc:sldMk cId="204894967" sldId="275"/>
            <ac:spMk id="3" creationId="{C012E9DD-D58E-E913-C925-19348A881101}"/>
          </ac:spMkLst>
        </pc:spChg>
        <pc:spChg chg="add del mod">
          <ac:chgData name="Leonardo Arcinio Vanzei" userId="5b358b392262729b" providerId="LiveId" clId="{48CB361C-0425-48DB-85C7-BFEB28CD40B4}" dt="2024-03-24T19:24:41.851" v="529" actId="478"/>
          <ac:spMkLst>
            <pc:docMk/>
            <pc:sldMk cId="204894967" sldId="275"/>
            <ac:spMk id="5" creationId="{570A06D4-E9C6-944D-6284-EE4AAFE53993}"/>
          </ac:spMkLst>
        </pc:spChg>
      </pc:sldChg>
      <pc:sldChg chg="addSp delSp modSp new del mod">
        <pc:chgData name="Leonardo Arcinio Vanzei" userId="5b358b392262729b" providerId="LiveId" clId="{48CB361C-0425-48DB-85C7-BFEB28CD40B4}" dt="2024-03-26T19:46:03.315" v="1835" actId="47"/>
        <pc:sldMkLst>
          <pc:docMk/>
          <pc:sldMk cId="664209660" sldId="276"/>
        </pc:sldMkLst>
        <pc:spChg chg="mod">
          <ac:chgData name="Leonardo Arcinio Vanzei" userId="5b358b392262729b" providerId="LiveId" clId="{48CB361C-0425-48DB-85C7-BFEB28CD40B4}" dt="2024-03-24T19:26:39.862" v="533" actId="20577"/>
          <ac:spMkLst>
            <pc:docMk/>
            <pc:sldMk cId="664209660" sldId="276"/>
            <ac:spMk id="2" creationId="{5C081A04-3E34-0A29-CEC8-9D9F18AC5AC1}"/>
          </ac:spMkLst>
        </pc:spChg>
        <pc:spChg chg="add del mod">
          <ac:chgData name="Leonardo Arcinio Vanzei" userId="5b358b392262729b" providerId="LiveId" clId="{48CB361C-0425-48DB-85C7-BFEB28CD40B4}" dt="2024-03-24T19:28:15.627" v="557" actId="313"/>
          <ac:spMkLst>
            <pc:docMk/>
            <pc:sldMk cId="664209660" sldId="276"/>
            <ac:spMk id="3" creationId="{35E6CFE3-5A01-1947-3882-451AA74DC163}"/>
          </ac:spMkLst>
        </pc:spChg>
        <pc:spChg chg="add mod">
          <ac:chgData name="Leonardo Arcinio Vanzei" userId="5b358b392262729b" providerId="LiveId" clId="{48CB361C-0425-48DB-85C7-BFEB28CD40B4}" dt="2024-03-25T20:19:08.128" v="1700" actId="6549"/>
          <ac:spMkLst>
            <pc:docMk/>
            <pc:sldMk cId="664209660" sldId="276"/>
            <ac:spMk id="4" creationId="{77CA7577-84D0-0C3A-D73A-9C9A2D2B76EB}"/>
          </ac:spMkLst>
        </pc:spChg>
        <pc:spChg chg="add mod">
          <ac:chgData name="Leonardo Arcinio Vanzei" userId="5b358b392262729b" providerId="LiveId" clId="{48CB361C-0425-48DB-85C7-BFEB28CD40B4}" dt="2024-03-24T19:27:53.195" v="535"/>
          <ac:spMkLst>
            <pc:docMk/>
            <pc:sldMk cId="664209660" sldId="276"/>
            <ac:spMk id="4" creationId="{F1CEE907-D3DF-7550-F0CE-F710F54C11C8}"/>
          </ac:spMkLst>
        </pc:spChg>
      </pc:sldChg>
      <pc:sldChg chg="addSp modSp del mod">
        <pc:chgData name="Leonardo Arcinio Vanzei" userId="5b358b392262729b" providerId="LiveId" clId="{48CB361C-0425-48DB-85C7-BFEB28CD40B4}" dt="2024-03-26T19:46:03.315" v="1835" actId="47"/>
        <pc:sldMkLst>
          <pc:docMk/>
          <pc:sldMk cId="2637178307" sldId="277"/>
        </pc:sldMkLst>
        <pc:spChg chg="add mod">
          <ac:chgData name="Leonardo Arcinio Vanzei" userId="5b358b392262729b" providerId="LiveId" clId="{48CB361C-0425-48DB-85C7-BFEB28CD40B4}" dt="2024-03-25T20:19:16.829" v="1702" actId="1076"/>
          <ac:spMkLst>
            <pc:docMk/>
            <pc:sldMk cId="2637178307" sldId="277"/>
            <ac:spMk id="4" creationId="{9271B82A-FD3B-D0F2-41D6-5683DCACE6D8}"/>
          </ac:spMkLst>
        </pc:spChg>
      </pc:sldChg>
      <pc:sldChg chg="modSp new del mod">
        <pc:chgData name="Leonardo Arcinio Vanzei" userId="5b358b392262729b" providerId="LiveId" clId="{48CB361C-0425-48DB-85C7-BFEB28CD40B4}" dt="2024-03-26T19:46:03.315" v="1835" actId="47"/>
        <pc:sldMkLst>
          <pc:docMk/>
          <pc:sldMk cId="1132916551" sldId="278"/>
        </pc:sldMkLst>
        <pc:spChg chg="mod">
          <ac:chgData name="Leonardo Arcinio Vanzei" userId="5b358b392262729b" providerId="LiveId" clId="{48CB361C-0425-48DB-85C7-BFEB28CD40B4}" dt="2024-03-25T20:00:06.064" v="613" actId="20577"/>
          <ac:spMkLst>
            <pc:docMk/>
            <pc:sldMk cId="1132916551" sldId="278"/>
            <ac:spMk id="2" creationId="{92366E61-06E0-1FBD-1DE0-C155AE21B3FF}"/>
          </ac:spMkLst>
        </pc:spChg>
        <pc:spChg chg="mod">
          <ac:chgData name="Leonardo Arcinio Vanzei" userId="5b358b392262729b" providerId="LiveId" clId="{48CB361C-0425-48DB-85C7-BFEB28CD40B4}" dt="2024-03-25T20:20:30.822" v="1753" actId="5793"/>
          <ac:spMkLst>
            <pc:docMk/>
            <pc:sldMk cId="1132916551" sldId="278"/>
            <ac:spMk id="3" creationId="{1D7766F4-5AEE-98A6-75FB-231EAF37FC5D}"/>
          </ac:spMkLst>
        </pc:spChg>
      </pc:sldChg>
    </pc:docChg>
  </pc:docChgLst>
  <pc:docChgLst>
    <pc:chgData name="Leonardo Arcinio Vanzei" userId="5b358b392262729b" providerId="LiveId" clId="{26651C4A-122F-4D5D-980D-502E6EDCBE2F}"/>
    <pc:docChg chg="delSld">
      <pc:chgData name="Leonardo Arcinio Vanzei" userId="5b358b392262729b" providerId="LiveId" clId="{26651C4A-122F-4D5D-980D-502E6EDCBE2F}" dt="2024-03-21T23:17:53.073" v="0" actId="47"/>
      <pc:docMkLst>
        <pc:docMk/>
      </pc:docMkLst>
      <pc:sldChg chg="del">
        <pc:chgData name="Leonardo Arcinio Vanzei" userId="5b358b392262729b" providerId="LiveId" clId="{26651C4A-122F-4D5D-980D-502E6EDCBE2F}" dt="2024-03-21T23:17:53.073" v="0" actId="47"/>
        <pc:sldMkLst>
          <pc:docMk/>
          <pc:sldMk cId="2767935832" sldId="271"/>
        </pc:sldMkLst>
      </pc:sldChg>
      <pc:sldChg chg="del">
        <pc:chgData name="Leonardo Arcinio Vanzei" userId="5b358b392262729b" providerId="LiveId" clId="{26651C4A-122F-4D5D-980D-502E6EDCBE2F}" dt="2024-03-21T23:17:53.073" v="0" actId="47"/>
        <pc:sldMkLst>
          <pc:docMk/>
          <pc:sldMk cId="3546047662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52079-6997-47B8-B262-4ED5D2EA2D74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38998-10EA-455D-8FDC-3EBC7E19858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78FF3-85EA-48E5-8D8C-1DB156807E49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94F13-1676-4B68-A383-661B657F6E63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interviewhandbook.org/grind75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www.youtube.com/watch?v=Tt08KmFfIYQ" TargetMode="External"/><Relationship Id="rId7" Type="http://schemas.openxmlformats.org/officeDocument/2006/relationships/hyperlink" Target="https://www.techinterviewhandbook.org/algorithms/study-cheatsheet/" TargetMode="External"/><Relationship Id="rId12" Type="http://schemas.openxmlformats.org/officeDocument/2006/relationships/hyperlink" Target="https://www.youtube.com/@SDFC" TargetMode="External"/><Relationship Id="rId2" Type="http://schemas.openxmlformats.org/officeDocument/2006/relationships/hyperlink" Target="https://www.techinterviewhandbook.org/resu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ontendmasters.com/courses/algorithms/" TargetMode="External"/><Relationship Id="rId11" Type="http://schemas.openxmlformats.org/officeDocument/2006/relationships/hyperlink" Target="https://www.youtube.com/watch?v=o-k7h2G3Gco" TargetMode="External"/><Relationship Id="rId5" Type="http://schemas.openxmlformats.org/officeDocument/2006/relationships/hyperlink" Target="https://www.youtube.com/@DanCroitor/videos" TargetMode="External"/><Relationship Id="rId10" Type="http://schemas.openxmlformats.org/officeDocument/2006/relationships/hyperlink" Target="https://leetcode.com/problems/" TargetMode="External"/><Relationship Id="rId4" Type="http://schemas.openxmlformats.org/officeDocument/2006/relationships/hyperlink" Target="https://www.techinterviewhandbook.org/behavioral-interview/" TargetMode="External"/><Relationship Id="rId9" Type="http://schemas.openxmlformats.org/officeDocument/2006/relationships/hyperlink" Target="https://neetcode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heap/" TargetMode="External"/><Relationship Id="rId3" Type="http://schemas.openxmlformats.org/officeDocument/2006/relationships/hyperlink" Target="https://www.geeksforgeeks.org/data-structures/linked-list/" TargetMode="External"/><Relationship Id="rId7" Type="http://schemas.openxmlformats.org/officeDocument/2006/relationships/hyperlink" Target="https://www.geeksforgeeks.org/binary-search-tree/" TargetMode="External"/><Relationship Id="rId2" Type="http://schemas.openxmlformats.org/officeDocument/2006/relationships/hyperlink" Target="https://www.geeksforgeeks.org/arra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binary-tree-2/" TargetMode="External"/><Relationship Id="rId11" Type="http://schemas.openxmlformats.org/officeDocument/2006/relationships/hyperlink" Target="https://www.geeksforgeeks.org/matrix/" TargetMode="External"/><Relationship Id="rId5" Type="http://schemas.openxmlformats.org/officeDocument/2006/relationships/hyperlink" Target="https://www.geeksforgeeks.org/queue/" TargetMode="External"/><Relationship Id="rId10" Type="http://schemas.openxmlformats.org/officeDocument/2006/relationships/hyperlink" Target="https://www.geeksforgeeks.org/graph-data-structure-and-algorithms/" TargetMode="External"/><Relationship Id="rId4" Type="http://schemas.openxmlformats.org/officeDocument/2006/relationships/hyperlink" Target="https://www.geeksforgeeks.org/stack/" TargetMode="External"/><Relationship Id="rId9" Type="http://schemas.openxmlformats.org/officeDocument/2006/relationships/hyperlink" Target="https://www.geeksforgeeks.org/hash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rontendmasters.com/courses/algorithm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14-patterns-to-ace-any-coding-interview-question-c5bb3357f6ed" TargetMode="External"/><Relationship Id="rId2" Type="http://schemas.openxmlformats.org/officeDocument/2006/relationships/hyperlink" Target="https://visualgo.net/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interviewhandbook.org/grind75?hours=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merge-two-sorted-lists/description/" TargetMode="External"/><Relationship Id="rId2" Type="http://schemas.openxmlformats.org/officeDocument/2006/relationships/hyperlink" Target="https://leetcode.com/problems/reverse-linked-list/descrip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word-search/" TargetMode="External"/><Relationship Id="rId5" Type="http://schemas.openxmlformats.org/officeDocument/2006/relationships/hyperlink" Target="https://leetcode.com/problems/search-a-2d-matrix/description/" TargetMode="External"/><Relationship Id="rId4" Type="http://schemas.openxmlformats.org/officeDocument/2006/relationships/hyperlink" Target="https://leetcode.com/problems/invert-binary-tree/descripti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ystem-Design-Interview-insiders-Second/dp/B08CMF2CQF/ref=sr_1_1?crid=266MQYB1SHBUR&amp;dib=eyJ2IjoiMSJ9.CZwZ7txhICEtME2JuLCqj9Bkde4opffmKt_uE1rHfEIuU3pvlwtooDoI4dbsE_L6z7WRjHA16oRp6OhS9-KbfWBlysOoIhpAkXgXxerMRix9U_xxI4bLvg-ClFE6-oecioJTS1Qqdt9xu-AUtFX_Lf6rmUAXcc3XP5ihJbVmoJNsnwawYcKs9TM9biO4aMT6sWpWHHKbR8a_ppan9Fjq-m1ySqFVnhdUpHET67QghGI.T-8PAMl2gm4zoDDiEHZ1rZuUvS0wR0GzWg4JEGRu1Jc&amp;dib_tag=se&amp;keywords=system+design+interview&amp;qid=1710783865&amp;sprefix=system%2Caps%2C161&amp;sr=8-1" TargetMode="External"/><Relationship Id="rId2" Type="http://schemas.openxmlformats.org/officeDocument/2006/relationships/hyperlink" Target="https://www.amazon.com/Grokking-Algorithms-illustrated-programmers-curious-ebook/dp/B09781V6F7/ref=sr_1_1?crid=1FW7WJ10VQPPW&amp;dib=eyJ2IjoiMSJ9.syXBb4P36xSeLtqiqV0bdxX0aP3DAs0Vq8NFp6hyIsjNC-u7x9qwnXq6OKCn3akJH3VJzdBHB3sh6H-LySvEO7Nsr4XYAhMUj8_CvsddJ7b0y7T48aW5ku11pjU07fU8m0wuUQhrp4hqhwNgs7dtT5qK9E0VTsT3g7W9x2y-15EaHm70BT9Vk-npNKDC5sFweu8ECQ9l363YSrxLoiXEAAtGevjrLaSvWn-XppC348M.47_FqFlPIp2OXdJXxEmGEbcUt9ydEglZoIQOJu5ssnc&amp;dib_tag=se&amp;keywords=grokking+algorithm&amp;qid=1710783782&amp;sprefix=gronkk%2Caps%2C159&amp;sr=8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Designing-Data-Intensive-Applications-Reliable-Maintainable-ebook/dp/B06XPJML5D/ref=sr_1_1?crid=4ELHTNZ2K2M6&amp;dib=eyJ2IjoiMSJ9.eYSNyCNzI789OffQwkZ_mHHCecy9mu1NSt6DxbJy_r9qs4H9gSPKWWHLW5ebtalbsXRGFNVoFDaEGO_Z2edtupc3pE_g9AV9KC0zgOwua63ak-egtOq9b-486rcUT7cPYWnGen9Gs9Lwt44xM66ugzK9M3Ct29CbY2Tr_HE3HQXstk1DWKmzNjkJDMrdKHT33swiy1ksuEnmp2sH77-omXxWv_Yi_O5Q9bUO74jaJ-Y.Rzrzm-hH_NrPynZGEi-DmINLVVfTSpaOeHlbcunceEY&amp;dib_tag=se&amp;keywords=designing+data-intensive+applications&amp;qid=1710783893&amp;sprefix=design%2Caps%2C159&amp;sr=8-1" TargetMode="External"/><Relationship Id="rId4" Type="http://schemas.openxmlformats.org/officeDocument/2006/relationships/hyperlink" Target="https://www.amazon.com/Phoenix-Project-DevOps-Helping-Business-ebook/dp/B09JWVXFNG/ref=sr_1_1?crid=3LAQY2PPE7FDK&amp;dib=eyJ2IjoiMSJ9.qRSu-KGO7y1D4_JUlj4oX2gt15fdQewuxKJJbL8dMYmExr0bukaJzwJzXryOyihSVL5FnEoLtnaN4uHyjfaoOqVVuoeBB-2Q_zXQd27FNvkQA8uZ_hLRsx_uT7EQ5Z4thvCIbY1dm2mZTLIkmv1BN-HYyG5E2LQDPseea6-lQVvItGmAQQjH6ibgQJD7JEpeJlE2_z0kCGHCeSI_aHyNF-ZSjHU7lqs_xxpz1kxfRsI.02_xB93__eBLDSEnQwBR6cDgxkUDUSWdocwfLQ9SKbI&amp;dib_tag=se&amp;keywords=the+project+phoenix&amp;qid=1711481118&amp;sprefix=the+project+phoeni%2Caps%2C173&amp;sr=8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010" y="4267201"/>
            <a:ext cx="5268177" cy="1152046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FFFFFF"/>
                </a:solidFill>
              </a:rPr>
              <a:t>Interview Prep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Book Club</a:t>
            </a:r>
          </a:p>
        </p:txBody>
      </p:sp>
      <p:sp>
        <p:nvSpPr>
          <p:cNvPr id="6" name="AutoShape 2" descr="A futuristic book club banner focused on technology books and personal development, featuring an overweight brown-skinned man reading a book similar to 'Flow'. The setting is a high-tech environment with advanced technology elements surrounding him, like floating digital screens, holograms of tech-related icons (gears, circuit boards, light bulbs), and a cityscape background with neon lights and futuristic architecture. The man is seated comfortably, absorbed in his book, wearing casual yet modern clothing. The overall atmosphere is dynamic and inspiring, with a color palette of cool blues, purples, and neon accents.">
            <a:extLst>
              <a:ext uri="{FF2B5EF4-FFF2-40B4-BE49-F238E27FC236}">
                <a16:creationId xmlns:a16="http://schemas.microsoft.com/office/drawing/2014/main" id="{BD41E54C-550C-68A1-00CF-02DDB84AE9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F92258-8367-79B2-7274-AFC83149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67" y="1157704"/>
            <a:ext cx="4542591" cy="45425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26087-6811-964C-5E99-EC04A12A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262565" cy="3581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Resume Writing </a:t>
            </a:r>
          </a:p>
          <a:p>
            <a:pPr lvl="1"/>
            <a:r>
              <a:rPr lang="en-US" b="1" dirty="0">
                <a:hlinkClick r:id="rId2"/>
              </a:rPr>
              <a:t>https://www.techinterviewhandbook.org/resume/</a:t>
            </a:r>
            <a:endParaRPr lang="en-US" b="1" dirty="0"/>
          </a:p>
          <a:p>
            <a:pPr lvl="1"/>
            <a:r>
              <a:rPr lang="en-US" b="1" dirty="0">
                <a:hlinkClick r:id="rId3"/>
              </a:rPr>
              <a:t>https://www.youtube.com/watch?v=Tt08KmFfIYQ</a:t>
            </a:r>
            <a:endParaRPr lang="en-US" b="1" dirty="0"/>
          </a:p>
          <a:p>
            <a:r>
              <a:rPr lang="en-US" b="1" dirty="0"/>
              <a:t>Behavioral interviews</a:t>
            </a:r>
          </a:p>
          <a:p>
            <a:pPr lvl="1"/>
            <a:r>
              <a:rPr lang="en-US" b="1" dirty="0">
                <a:hlinkClick r:id="rId4"/>
              </a:rPr>
              <a:t>https://www.techinterviewhandbook.org/behavioral-interview/</a:t>
            </a:r>
            <a:endParaRPr lang="en-US" b="1" dirty="0"/>
          </a:p>
          <a:p>
            <a:pPr lvl="1"/>
            <a:r>
              <a:rPr lang="en-US" b="1" dirty="0">
                <a:hlinkClick r:id="rId5"/>
              </a:rPr>
              <a:t>https://www.youtube.com/@DanCroitor/videos</a:t>
            </a:r>
            <a:endParaRPr lang="en-US" b="1" dirty="0"/>
          </a:p>
          <a:p>
            <a:r>
              <a:rPr lang="en-US" b="1" dirty="0">
                <a:highlight>
                  <a:srgbClr val="00FF00"/>
                </a:highlight>
              </a:rPr>
              <a:t>Coding interviews</a:t>
            </a:r>
          </a:p>
          <a:p>
            <a:pPr lvl="1"/>
            <a:r>
              <a:rPr lang="en-US" b="1" dirty="0">
                <a:hlinkClick r:id="rId6"/>
              </a:rPr>
              <a:t>https://frontendmasters.com/courses/algorithms/</a:t>
            </a:r>
            <a:endParaRPr lang="en-US" b="1" dirty="0"/>
          </a:p>
          <a:p>
            <a:pPr lvl="2"/>
            <a:r>
              <a:rPr lang="en-US" b="1" dirty="0">
                <a:hlinkClick r:id="rId7"/>
              </a:rPr>
              <a:t>https://www.techinterviewhandbook.org/algorithms/study-cheatsheet/</a:t>
            </a:r>
            <a:endParaRPr lang="en-US" b="1" dirty="0"/>
          </a:p>
          <a:p>
            <a:pPr lvl="1"/>
            <a:r>
              <a:rPr lang="en-US" b="1" dirty="0">
                <a:hlinkClick r:id="rId8"/>
              </a:rPr>
              <a:t>https://www.techinterviewhandbook.org/grind75</a:t>
            </a:r>
            <a:endParaRPr lang="en-US" b="1" dirty="0"/>
          </a:p>
          <a:p>
            <a:pPr lvl="1"/>
            <a:r>
              <a:rPr lang="en-US" b="1" dirty="0">
                <a:hlinkClick r:id="rId9"/>
              </a:rPr>
              <a:t>https://neetcode.io/</a:t>
            </a:r>
            <a:r>
              <a:rPr lang="en-US" b="1" dirty="0"/>
              <a:t> | </a:t>
            </a:r>
            <a:r>
              <a:rPr lang="en-US" b="1" dirty="0">
                <a:hlinkClick r:id="rId10"/>
              </a:rPr>
              <a:t>https://leetcode.com/problems/</a:t>
            </a:r>
            <a:endParaRPr lang="en-US" b="1" dirty="0"/>
          </a:p>
          <a:p>
            <a:r>
              <a:rPr lang="en-US" b="1" dirty="0"/>
              <a:t>System design interview</a:t>
            </a:r>
          </a:p>
          <a:p>
            <a:pPr lvl="1"/>
            <a:r>
              <a:rPr lang="en-US" b="1" dirty="0">
                <a:hlinkClick r:id="rId11"/>
              </a:rPr>
              <a:t>https://www.youtube.com/watch?v=o-k7h2G3Gco</a:t>
            </a:r>
            <a:endParaRPr lang="en-US" b="1" dirty="0"/>
          </a:p>
          <a:p>
            <a:pPr lvl="1"/>
            <a:r>
              <a:rPr lang="en-US" b="1" dirty="0">
                <a:hlinkClick r:id="rId12"/>
              </a:rPr>
              <a:t>https://www.youtube.com/@SDFC</a:t>
            </a:r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7" name="Picture 6" descr="A sticker of a rocket&#10;&#10;Description automatically generated">
            <a:extLst>
              <a:ext uri="{FF2B5EF4-FFF2-40B4-BE49-F238E27FC236}">
                <a16:creationId xmlns:a16="http://schemas.microsoft.com/office/drawing/2014/main" id="{59872C23-43DB-C8ED-031B-4C3CCF21DA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3712" y="1538773"/>
            <a:ext cx="3780453" cy="3780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441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35B6-670A-7A83-9F64-765CF5C9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D677-6A45-039E-CC24-68F834645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hlinkClick r:id="rId2"/>
              </a:rPr>
              <a:t>Array</a:t>
            </a:r>
            <a:endParaRPr lang="en-US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hlinkClick r:id="rId3"/>
              </a:rPr>
              <a:t>Linked List</a:t>
            </a:r>
            <a:endParaRPr lang="en-US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hlinkClick r:id="rId4"/>
              </a:rPr>
              <a:t>Stack</a:t>
            </a:r>
            <a:endParaRPr lang="en-US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hlinkClick r:id="rId5"/>
              </a:rPr>
              <a:t>Queue</a:t>
            </a:r>
            <a:endParaRPr lang="en-US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hlinkClick r:id="rId6"/>
              </a:rPr>
              <a:t>Binary Tree</a:t>
            </a:r>
            <a:endParaRPr lang="en-US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hlinkClick r:id="rId7"/>
              </a:rPr>
              <a:t>Binary Search Tree</a:t>
            </a:r>
            <a:endParaRPr lang="en-US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hlinkClick r:id="rId8"/>
              </a:rPr>
              <a:t>Heap</a:t>
            </a:r>
            <a:endParaRPr lang="en-US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hlinkClick r:id="rId9"/>
              </a:rPr>
              <a:t>Hashing</a:t>
            </a:r>
            <a:endParaRPr lang="en-US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hlinkClick r:id="rId10"/>
              </a:rPr>
              <a:t>Graph</a:t>
            </a:r>
            <a:endParaRPr lang="en-US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hlinkClick r:id="rId11"/>
              </a:rPr>
              <a:t>Matrix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379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2C99-7A9E-2ACC-E1B4-E2317B44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Last Algorithms Course You'll Need</a:t>
            </a:r>
            <a:br>
              <a:rPr lang="en-US" b="1" dirty="0"/>
            </a:br>
            <a:r>
              <a:rPr lang="en-US" b="1" dirty="0" err="1">
                <a:hlinkClick r:id="rId2"/>
              </a:rPr>
              <a:t>ThePrimeagen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6B4D-1BF3-D0AA-4105-25470754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dirty="0"/>
              <a:t>Week 1</a:t>
            </a:r>
          </a:p>
          <a:p>
            <a:pPr lvl="1"/>
            <a:r>
              <a:rPr lang="en-US" sz="1200" dirty="0"/>
              <a:t>Introduction, Basics, Search</a:t>
            </a:r>
          </a:p>
          <a:p>
            <a:r>
              <a:rPr lang="en-US" sz="1200" dirty="0"/>
              <a:t>Week 2</a:t>
            </a:r>
          </a:p>
          <a:p>
            <a:pPr lvl="1"/>
            <a:r>
              <a:rPr lang="en-US" sz="1200" dirty="0"/>
              <a:t>Sort, Arrays</a:t>
            </a:r>
          </a:p>
          <a:p>
            <a:r>
              <a:rPr lang="en-US" sz="1200" dirty="0"/>
              <a:t>Week 3</a:t>
            </a:r>
          </a:p>
          <a:p>
            <a:pPr lvl="1"/>
            <a:r>
              <a:rPr lang="en-US" sz="1200" dirty="0"/>
              <a:t>Recursion, Quick Sort</a:t>
            </a:r>
          </a:p>
          <a:p>
            <a:r>
              <a:rPr lang="en-US" sz="1200" dirty="0"/>
              <a:t>Week 4</a:t>
            </a:r>
          </a:p>
          <a:p>
            <a:pPr lvl="1"/>
            <a:r>
              <a:rPr lang="en-US" sz="1200" dirty="0"/>
              <a:t>Doubly Linked Lists, Trees</a:t>
            </a:r>
          </a:p>
          <a:p>
            <a:r>
              <a:rPr lang="en-US" sz="1200" dirty="0"/>
              <a:t>Week 5</a:t>
            </a:r>
          </a:p>
          <a:p>
            <a:pPr lvl="1"/>
            <a:r>
              <a:rPr lang="en-US" sz="1200" dirty="0"/>
              <a:t>Tree Search</a:t>
            </a:r>
          </a:p>
          <a:p>
            <a:r>
              <a:rPr lang="en-US" sz="1200" dirty="0"/>
              <a:t>Week 6</a:t>
            </a:r>
          </a:p>
          <a:p>
            <a:pPr lvl="1"/>
            <a:r>
              <a:rPr lang="en-US" sz="1200" dirty="0"/>
              <a:t>Heap</a:t>
            </a:r>
          </a:p>
          <a:p>
            <a:r>
              <a:rPr lang="en-US" sz="1200" dirty="0"/>
              <a:t>Week 7</a:t>
            </a:r>
          </a:p>
          <a:p>
            <a:pPr lvl="1"/>
            <a:r>
              <a:rPr lang="en-US" sz="1200" dirty="0"/>
              <a:t>Graphs and Maps &amp; LRU</a:t>
            </a:r>
          </a:p>
        </p:txBody>
      </p:sp>
    </p:spTree>
    <p:extLst>
      <p:ext uri="{BB962C8B-B14F-4D97-AF65-F5344CB8AC3E}">
        <p14:creationId xmlns:p14="http://schemas.microsoft.com/office/powerpoint/2010/main" val="57738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B123-C9A0-3E97-C447-6675B633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Valuable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6474-FBCF-D76D-0AB6-A8F1AC36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https://visualgo.net/en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https://hackernoon.com/14-patterns-to-ace-any-coding-interview-question-c5bb3357f6ed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8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4777-ADA2-CE7E-0D71-014CB0DB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Grind75</a:t>
            </a:r>
            <a:br>
              <a:rPr lang="en-US" dirty="0"/>
            </a:br>
            <a:r>
              <a:rPr lang="en-US" sz="1800" dirty="0">
                <a:hlinkClick r:id="rId2"/>
              </a:rPr>
              <a:t>https://www.techinterviewhandbook.org/grind75?hours=4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ED01-2B13-B5DF-928F-0BD9320D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Book Club Week 3</a:t>
            </a:r>
          </a:p>
          <a:p>
            <a:pPr lvl="1"/>
            <a:r>
              <a:rPr lang="en-US" dirty="0"/>
              <a:t>Week 1 List – 4 Questions</a:t>
            </a:r>
          </a:p>
          <a:p>
            <a:r>
              <a:rPr lang="en-US" dirty="0"/>
              <a:t>Book Club Week 4</a:t>
            </a:r>
          </a:p>
          <a:p>
            <a:pPr lvl="1"/>
            <a:r>
              <a:rPr lang="en-US" dirty="0"/>
              <a:t>Week 1 List – 3 Questions</a:t>
            </a:r>
          </a:p>
          <a:p>
            <a:pPr lvl="1"/>
            <a:r>
              <a:rPr lang="en-US" dirty="0"/>
              <a:t>Week 2 List – 3 Questions</a:t>
            </a:r>
          </a:p>
          <a:p>
            <a:r>
              <a:rPr lang="en-US" dirty="0"/>
              <a:t>Book Club Week 5</a:t>
            </a:r>
          </a:p>
          <a:p>
            <a:pPr lvl="1"/>
            <a:r>
              <a:rPr lang="en-US" dirty="0"/>
              <a:t>Week 2 List – 3 Questions</a:t>
            </a:r>
          </a:p>
          <a:p>
            <a:pPr lvl="1"/>
            <a:r>
              <a:rPr lang="en-US" dirty="0"/>
              <a:t>Week 3 List – 6 Questions</a:t>
            </a:r>
          </a:p>
          <a:p>
            <a:r>
              <a:rPr lang="en-US" dirty="0"/>
              <a:t>Book Club Week 6 - 7</a:t>
            </a:r>
          </a:p>
          <a:p>
            <a:pPr lvl="1"/>
            <a:r>
              <a:rPr lang="en-US" dirty="0"/>
              <a:t>Week 4 List – 4 Questions</a:t>
            </a:r>
          </a:p>
          <a:p>
            <a:r>
              <a:rPr lang="en-US" b="1" dirty="0"/>
              <a:t>… Weekly Progress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5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33AD-87BA-2026-89E9-4454891F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5DB3-6019-710C-D419-B853E8879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https://leetcode.com/problems/reverse-linked-list/description/</a:t>
            </a:r>
            <a:endParaRPr lang="en-US" dirty="0"/>
          </a:p>
          <a:p>
            <a:r>
              <a:rPr lang="en-US" dirty="0">
                <a:hlinkClick r:id="rId3"/>
              </a:rPr>
              <a:t>https://leetcode.com/problems/merge-two-sorted-lists/description/</a:t>
            </a:r>
            <a:endParaRPr lang="en-US" dirty="0"/>
          </a:p>
          <a:p>
            <a:r>
              <a:rPr lang="en-US" dirty="0">
                <a:hlinkClick r:id="rId4"/>
              </a:rPr>
              <a:t>https://leetcode.com/problems/invert-binary-tree/description/</a:t>
            </a:r>
            <a:endParaRPr lang="en-US" dirty="0"/>
          </a:p>
          <a:p>
            <a:r>
              <a:rPr lang="en-US" dirty="0">
                <a:hlinkClick r:id="rId5"/>
              </a:rPr>
              <a:t>https://leetcode.com/problems/search-a-2d-matrix/description/</a:t>
            </a:r>
            <a:endParaRPr lang="en-US" dirty="0"/>
          </a:p>
          <a:p>
            <a:r>
              <a:rPr lang="en-US">
                <a:hlinkClick r:id="rId6"/>
              </a:rPr>
              <a:t>https://leetcode.com/problems/word-search/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6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892D-0151-4AFA-2F47-72BA8921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Suggested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48C4-E2C4-EA45-CDD0-79C8D94BF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158455"/>
          </a:xfrm>
        </p:spPr>
        <p:txBody>
          <a:bodyPr/>
          <a:lstStyle/>
          <a:p>
            <a:r>
              <a:rPr lang="en-US" b="1" dirty="0">
                <a:hlinkClick r:id="rId2"/>
              </a:rPr>
              <a:t>Grokking Algorithms</a:t>
            </a:r>
            <a:endParaRPr lang="en-US" b="1" dirty="0"/>
          </a:p>
          <a:p>
            <a:r>
              <a:rPr lang="en-US" b="1" dirty="0">
                <a:hlinkClick r:id="rId3"/>
              </a:rPr>
              <a:t>System Design Interview</a:t>
            </a:r>
            <a:endParaRPr lang="en-US" b="1" dirty="0"/>
          </a:p>
          <a:p>
            <a:r>
              <a:rPr lang="en-US" b="1" dirty="0">
                <a:hlinkClick r:id="rId4"/>
              </a:rPr>
              <a:t>The Phoenix Project</a:t>
            </a:r>
            <a:endParaRPr lang="en-US" b="1" dirty="0"/>
          </a:p>
          <a:p>
            <a:r>
              <a:rPr lang="en-US" b="1" dirty="0">
                <a:hlinkClick r:id="rId5"/>
              </a:rPr>
              <a:t>Designing Data-Intensive Applications</a:t>
            </a:r>
            <a:r>
              <a:rPr lang="en-US" b="1" dirty="0"/>
              <a:t> 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224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9A38F-9A2C-42E5-9013-4C4B1FFCB4F6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ECF6D8-9EA4-45A1-AFEB-B7C326AF085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327</TotalTime>
  <Words>354</Words>
  <Application>Microsoft Office PowerPoint</Application>
  <PresentationFormat>Widescreen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Interview Prep Book Club</vt:lpstr>
      <vt:lpstr>Agenda</vt:lpstr>
      <vt:lpstr>Data Structures</vt:lpstr>
      <vt:lpstr>The Last Algorithms Course You'll Need ThePrimeagen</vt:lpstr>
      <vt:lpstr>Valuable Resources</vt:lpstr>
      <vt:lpstr>Grind75 https://www.techinterviewhandbook.org/grind75?hours=4 </vt:lpstr>
      <vt:lpstr>Example Exercises</vt:lpstr>
      <vt:lpstr>Suggested books</vt:lpstr>
    </vt:vector>
  </TitlesOfParts>
  <Company>VIAVI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Prep Book Club</dc:title>
  <dc:creator>Leonardo Arcinio Vanzei</dc:creator>
  <cp:lastModifiedBy>Leonardo Arcinio Vanzei</cp:lastModifiedBy>
  <cp:revision>1</cp:revision>
  <dcterms:created xsi:type="dcterms:W3CDTF">2024-03-18T14:47:12Z</dcterms:created>
  <dcterms:modified xsi:type="dcterms:W3CDTF">2024-03-29T20:02:09Z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