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6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2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6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7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7523-0870-4358-BB9F-B81C32E0400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6308-D37E-49A5-A34C-868A4844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8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6/01/flux.html" TargetMode="External"/><Relationship Id="rId2" Type="http://schemas.openxmlformats.org/officeDocument/2006/relationships/hyperlink" Target="https://github.com/Lucifier129/Lucifier129.github.io/blob/master/nodeppt/react-lite/react-lite.m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uanyifeng.com/blog/2016/09/redux_tutorial_part_three_react-redux.html" TargetMode="External"/><Relationship Id="rId5" Type="http://schemas.openxmlformats.org/officeDocument/2006/relationships/hyperlink" Target="http://www.ruanyifeng.com/blog/2016/09/redux_tutorial_part_two_async_operations.html" TargetMode="External"/><Relationship Id="rId4" Type="http://schemas.openxmlformats.org/officeDocument/2006/relationships/hyperlink" Target="http://www.ruanyifeng.com/blog/2016/09/redux_tutorial_part_one_basic_us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179"/>
            <a:ext cx="10515600" cy="1173529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实战项目</a:t>
            </a:r>
            <a:r>
              <a:rPr lang="zh-CN" altLang="en-US" dirty="0" smtClean="0"/>
              <a:t>解析</a:t>
            </a:r>
            <a:r>
              <a:rPr lang="zh-CN" altLang="en-US" dirty="0" smtClean="0"/>
              <a:t>及实现可控单向数据流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3391"/>
            <a:ext cx="10515600" cy="563187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、项目框架选择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react</a:t>
            </a:r>
            <a:r>
              <a:rPr lang="zh-CN" altLang="en-US" dirty="0" smtClean="0"/>
              <a:t>（非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版）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lizard-lite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、项目介绍</a:t>
            </a:r>
            <a:endParaRPr lang="en-US" altLang="zh-CN" dirty="0" smtClean="0"/>
          </a:p>
          <a:p>
            <a:pPr lvl="1"/>
            <a:r>
              <a:rPr lang="zh-CN" altLang="en-US" dirty="0"/>
              <a:t>特卖项目：（特价机票 </a:t>
            </a:r>
            <a:r>
              <a:rPr lang="en-US" altLang="zh-CN" dirty="0"/>
              <a:t>+ </a:t>
            </a:r>
            <a:r>
              <a:rPr lang="zh-CN" altLang="en-US" dirty="0"/>
              <a:t>特价酒店）</a:t>
            </a:r>
          </a:p>
          <a:p>
            <a:pPr lvl="1"/>
            <a:r>
              <a:rPr lang="zh-CN" altLang="en-US" dirty="0"/>
              <a:t>特价机票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机票列表 模块</a:t>
            </a:r>
          </a:p>
          <a:p>
            <a:pPr lvl="2"/>
            <a:r>
              <a:rPr lang="zh-CN" altLang="en-US" dirty="0" smtClean="0"/>
              <a:t>猜你喜欢 模块</a:t>
            </a:r>
          </a:p>
          <a:p>
            <a:pPr lvl="2"/>
            <a:r>
              <a:rPr lang="zh-CN" altLang="en-US" dirty="0" smtClean="0"/>
              <a:t>机票尾单 模块</a:t>
            </a:r>
          </a:p>
          <a:p>
            <a:pPr lvl="2"/>
            <a:r>
              <a:rPr lang="zh-CN" altLang="en-US" dirty="0" smtClean="0"/>
              <a:t>乘机必备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特价酒店：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特价</a:t>
            </a:r>
            <a:r>
              <a:rPr lang="zh-CN" altLang="en-US" dirty="0"/>
              <a:t>酒店列表 </a:t>
            </a:r>
          </a:p>
          <a:p>
            <a:pPr lvl="2"/>
            <a:r>
              <a:rPr lang="zh-CN" altLang="en-US" dirty="0" smtClean="0"/>
              <a:t>目的地</a:t>
            </a:r>
            <a:r>
              <a:rPr lang="zh-CN" altLang="en-US" dirty="0"/>
              <a:t>选择</a:t>
            </a:r>
          </a:p>
          <a:p>
            <a:pPr lvl="2"/>
            <a:r>
              <a:rPr lang="zh-CN" altLang="en-US" dirty="0" smtClean="0"/>
              <a:t>日期选择</a:t>
            </a:r>
            <a:endParaRPr lang="zh-CN" altLang="en-US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、项目构建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express + webpack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、项目分析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dev</a:t>
            </a:r>
            <a:r>
              <a:rPr lang="zh-CN" altLang="en-US" dirty="0" smtClean="0"/>
              <a:t>环境路由配置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复杂组件拆分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/>
              <a:t>单向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flux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events</a:t>
            </a:r>
          </a:p>
          <a:p>
            <a:pPr lvl="2"/>
            <a:r>
              <a:rPr lang="en-US" altLang="zh-CN" dirty="0" smtClean="0"/>
              <a:t>pub/sub</a:t>
            </a:r>
            <a:r>
              <a:rPr lang="zh-CN" altLang="en-US" dirty="0" smtClean="0"/>
              <a:t>实现可控单项数据流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9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100" y="430822"/>
            <a:ext cx="9873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Flux</a:t>
            </a:r>
            <a:r>
              <a:rPr lang="zh-CN" altLang="en-US" b="1" dirty="0" smtClean="0"/>
              <a:t>架构说明 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</a:t>
            </a:r>
            <a:r>
              <a:rPr lang="zh-CN" altLang="en-US" dirty="0"/>
              <a:t>： 视图</a:t>
            </a:r>
            <a:r>
              <a:rPr lang="zh-CN" altLang="en-US" dirty="0" smtClean="0"/>
              <a:t>层（</a:t>
            </a:r>
            <a:r>
              <a:rPr lang="en-US" altLang="zh-CN" dirty="0" smtClean="0"/>
              <a:t>controller-view 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组件）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</a:t>
            </a:r>
            <a:r>
              <a:rPr lang="zh-CN" altLang="en-US" dirty="0" smtClean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（动作）：视图层发出的消息（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</a:t>
            </a:r>
            <a:r>
              <a:rPr lang="zh-CN" altLang="en-US" dirty="0" smtClean="0"/>
              <a:t>、</a:t>
            </a:r>
            <a:r>
              <a:rPr lang="en-US" altLang="zh-CN" dirty="0"/>
              <a:t>Dispatcher</a:t>
            </a:r>
            <a:r>
              <a:rPr lang="zh-CN" altLang="en-US" dirty="0"/>
              <a:t>（派发器）：用来接收</a:t>
            </a:r>
            <a:r>
              <a:rPr lang="en-US" altLang="zh-CN" dirty="0"/>
              <a:t>Actions</a:t>
            </a:r>
            <a:r>
              <a:rPr lang="zh-CN" altLang="en-US" dirty="0"/>
              <a:t>、执行回调函数</a:t>
            </a:r>
          </a:p>
          <a:p>
            <a:r>
              <a:rPr lang="en-US" altLang="zh-CN" dirty="0" smtClean="0"/>
              <a:t>    4</a:t>
            </a:r>
            <a:r>
              <a:rPr lang="zh-CN" altLang="en-US" dirty="0" smtClean="0"/>
              <a:t>、</a:t>
            </a:r>
            <a:r>
              <a:rPr lang="en-US" altLang="zh-CN" dirty="0"/>
              <a:t>Store</a:t>
            </a:r>
            <a:r>
              <a:rPr lang="zh-CN" altLang="en-US" dirty="0"/>
              <a:t>（数据层）：用来存放应用的状态，一旦发生变动，就提醒</a:t>
            </a:r>
            <a:r>
              <a:rPr lang="en-US" altLang="zh-CN" dirty="0"/>
              <a:t>Views</a:t>
            </a:r>
            <a:r>
              <a:rPr lang="zh-CN" altLang="en-US" dirty="0"/>
              <a:t>要更新页面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46" y="2708140"/>
            <a:ext cx="6476190" cy="18571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1385" y="5220241"/>
            <a:ext cx="9098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那么问题来了！！！！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Store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是基于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events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组件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实现事件监听及更改状态的，既然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events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就可以实现事件监听，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我们为啥还要用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Flux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呢？完全可以自己基于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events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实现单项数据流！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740" y="430822"/>
            <a:ext cx="2095130" cy="9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130" y="359091"/>
            <a:ext cx="10194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events</a:t>
            </a:r>
            <a:r>
              <a:rPr lang="zh-CN" altLang="en-US" b="1" dirty="0" smtClean="0"/>
              <a:t>实现单项数据流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 1</a:t>
            </a:r>
            <a:r>
              <a:rPr lang="zh-CN" altLang="en-US" dirty="0" smtClean="0"/>
              <a:t>、基于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组件的生命周期，在组件加载完成（</a:t>
            </a:r>
            <a:r>
              <a:rPr lang="en-US" altLang="zh-CN" dirty="0" smtClean="0"/>
              <a:t> componentDidMount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进行监听事件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smtClean="0"/>
              <a:t>on /</a:t>
            </a:r>
            <a:r>
              <a:rPr lang="en-US" altLang="zh-CN" dirty="0"/>
              <a:t> </a:t>
            </a:r>
            <a:r>
              <a:rPr lang="en-US" altLang="zh-CN" dirty="0" smtClean="0"/>
              <a:t>addListener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en-US" altLang="zh-CN" dirty="0" smtClean="0"/>
              <a:t>    2</a:t>
            </a:r>
            <a:r>
              <a:rPr lang="zh-CN" altLang="en-US" dirty="0" smtClean="0"/>
              <a:t>、在组件销毁（</a:t>
            </a:r>
            <a:r>
              <a:rPr lang="en-US" altLang="zh-CN" dirty="0" smtClean="0"/>
              <a:t>componentWillUnmount</a:t>
            </a:r>
            <a:r>
              <a:rPr lang="zh-CN" altLang="en-US" dirty="0" smtClean="0"/>
              <a:t>）时，移除事件监听（</a:t>
            </a:r>
            <a:r>
              <a:rPr lang="en-US" altLang="zh-CN" dirty="0"/>
              <a:t> </a:t>
            </a:r>
            <a:r>
              <a:rPr lang="en-US" altLang="zh-CN" dirty="0" smtClean="0"/>
              <a:t>removeListener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</a:t>
            </a:r>
            <a:r>
              <a:rPr lang="zh-CN" altLang="en-US" dirty="0" smtClean="0"/>
              <a:t>、在业务需要的地方触发事件</a:t>
            </a:r>
            <a:r>
              <a:rPr lang="en-US" altLang="zh-CN" dirty="0" smtClean="0"/>
              <a:t>(emit)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4</a:t>
            </a:r>
            <a:r>
              <a:rPr lang="zh-CN" altLang="en-US" dirty="0" smtClean="0"/>
              <a:t>、在控制器中完成整套流程实现。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00666" y="3222766"/>
            <a:ext cx="973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那么问题又来了！！！！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events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的原理是事件订阅，别人的代码总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有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不可控因素，所以咱根据项目需要，根据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events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思想，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自己实现发布订阅（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pub/sub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130" y="359091"/>
            <a:ext cx="101947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pub/sub </a:t>
            </a:r>
            <a:r>
              <a:rPr lang="zh-CN" altLang="en-US" b="1" dirty="0" smtClean="0"/>
              <a:t>实现可控</a:t>
            </a:r>
            <a:r>
              <a:rPr lang="zh-CN" altLang="en-US" b="1" dirty="0" smtClean="0"/>
              <a:t>单项数据流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看一下代码结构：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pubsub</a:t>
            </a:r>
            <a:r>
              <a:rPr lang="en-US" altLang="zh-CN" dirty="0"/>
              <a:t> = { </a:t>
            </a:r>
          </a:p>
          <a:p>
            <a:r>
              <a:rPr lang="en-US" altLang="zh-CN" dirty="0" smtClean="0"/>
              <a:t>    topics </a:t>
            </a:r>
            <a:r>
              <a:rPr lang="en-US" altLang="zh-CN" dirty="0"/>
              <a:t>: {},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subUid</a:t>
            </a:r>
            <a:r>
              <a:rPr lang="en-US" altLang="zh-CN" dirty="0" smtClean="0"/>
              <a:t> </a:t>
            </a:r>
            <a:r>
              <a:rPr lang="en-US" altLang="zh-CN" dirty="0"/>
              <a:t>: -1,</a:t>
            </a:r>
          </a:p>
          <a:p>
            <a:r>
              <a:rPr lang="en-US" altLang="zh-CN" dirty="0" smtClean="0"/>
              <a:t>    //</a:t>
            </a:r>
            <a:r>
              <a:rPr lang="zh-CN" altLang="en-US" dirty="0"/>
              <a:t>发布消息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publish:function</a:t>
            </a:r>
            <a:r>
              <a:rPr lang="en-US" altLang="zh-CN" dirty="0" smtClean="0"/>
              <a:t>(topic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 smtClean="0"/>
              <a:t>    },</a:t>
            </a:r>
            <a:endParaRPr lang="en-US" altLang="zh-CN" dirty="0"/>
          </a:p>
          <a:p>
            <a:r>
              <a:rPr lang="en-US" altLang="zh-CN" dirty="0" smtClean="0"/>
              <a:t>    //</a:t>
            </a:r>
            <a:r>
              <a:rPr lang="zh-CN" altLang="en-US" dirty="0"/>
              <a:t>订阅事件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subscribe:function</a:t>
            </a:r>
            <a:r>
              <a:rPr lang="en-US" altLang="zh-CN" dirty="0" smtClean="0"/>
              <a:t>(topic</a:t>
            </a:r>
            <a:r>
              <a:rPr lang="en-US" altLang="zh-CN" dirty="0"/>
              <a:t>, </a:t>
            </a:r>
            <a:r>
              <a:rPr lang="en-US" altLang="zh-CN" dirty="0" err="1"/>
              <a:t>func</a:t>
            </a:r>
            <a:r>
              <a:rPr lang="en-US" altLang="zh-CN" dirty="0"/>
              <a:t>) {</a:t>
            </a:r>
          </a:p>
          <a:p>
            <a:r>
              <a:rPr lang="en-US" altLang="zh-CN" dirty="0" smtClean="0"/>
              <a:t>    },</a:t>
            </a:r>
            <a:endParaRPr lang="en-US" altLang="zh-CN" dirty="0"/>
          </a:p>
          <a:p>
            <a:r>
              <a:rPr lang="en-US" altLang="zh-CN" dirty="0" smtClean="0"/>
              <a:t>    //</a:t>
            </a:r>
            <a:r>
              <a:rPr lang="zh-CN" altLang="en-US" dirty="0"/>
              <a:t>取消订阅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off:function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msgname,token</a:t>
            </a:r>
            <a:r>
              <a:rPr lang="en-US" altLang="zh-CN" dirty="0" smtClean="0"/>
              <a:t>) {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项目中代码运用：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toast 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788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945" y="780229"/>
            <a:ext cx="1036009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总结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       1</a:t>
            </a:r>
            <a:r>
              <a:rPr lang="zh-CN" altLang="en-US" dirty="0" smtClean="0"/>
              <a:t>、项目中遇到的坑：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react-lite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环境中存在兼容性问题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lizard-lite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环境分享功能问题（框架配合解决）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lizard-lite (lite.go.js) </a:t>
            </a:r>
            <a:r>
              <a:rPr lang="zh-CN" altLang="en-US" dirty="0" smtClean="0"/>
              <a:t>定位问题 （框架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问题）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）如果我们项目是自定义头部，并且是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项目时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中打开会出现头部上部有空隙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  —— </a:t>
            </a:r>
            <a:r>
              <a:rPr lang="zh-CN" altLang="en-US" dirty="0" smtClean="0"/>
              <a:t>添加 </a:t>
            </a:r>
            <a:r>
              <a:rPr lang="en-US" altLang="zh-CN" dirty="0" smtClean="0"/>
              <a:t>isHideNavBar</a:t>
            </a:r>
            <a:r>
              <a:rPr lang="en-US" altLang="zh-CN" dirty="0" smtClean="0"/>
              <a:t>=YES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、框架选择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</a:t>
            </a:r>
            <a:r>
              <a:rPr lang="zh-CN" altLang="en-US" dirty="0" smtClean="0"/>
              <a:t>选择自己可控的框架，很多框架都是“拼凑”出来的，有些依赖过于复杂，我们可以根据框架思想，实现可控框架。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89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6077" y="4009292"/>
            <a:ext cx="9144000" cy="1654786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1692" y="492369"/>
            <a:ext cx="10814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学习资料：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react-lite 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https://github.com/Lucifier129/Lucifier129.github.io/blob/master/nodeppt/react-lite/react-lite.md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react-flux 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>
                <a:hlinkClick r:id="rId3"/>
              </a:rPr>
              <a:t>http://www.ruanyifeng.com/blog/2016/01/flux.html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react-redux 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>
                <a:hlinkClick r:id="rId4"/>
              </a:rPr>
              <a:t>http://www.ruanyifeng.com/blog/2016/09/redux_tutorial_part_one_basic_usages.html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>
                <a:hlinkClick r:id="rId5"/>
              </a:rPr>
              <a:t>http://www.ruanyifeng.com/blog/2016/09/redux_tutorial_part_two_async_operations.html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hlinkClick r:id="rId6"/>
              </a:rPr>
              <a:t>http://www.ruanyifeng.com/blog/2016/09/redux_tutorial_part_three_react-redux.html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7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484</Words>
  <Application>Microsoft Office PowerPoint</Application>
  <PresentationFormat>宽屏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React实战项目解析及实现可控单向数据流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React实战项目解析</dc:title>
  <dc:creator>zws张文书</dc:creator>
  <cp:lastModifiedBy>zws张文书</cp:lastModifiedBy>
  <cp:revision>62</cp:revision>
  <dcterms:created xsi:type="dcterms:W3CDTF">2017-05-09T05:40:49Z</dcterms:created>
  <dcterms:modified xsi:type="dcterms:W3CDTF">2017-05-12T02:48:51Z</dcterms:modified>
</cp:coreProperties>
</file>