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300" y="144780"/>
            <a:ext cx="4942840" cy="28981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75" y="3125470"/>
            <a:ext cx="3647440" cy="35229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95" y="565785"/>
            <a:ext cx="6796405" cy="51269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SimSun</vt:lpstr>
      <vt:lpstr>Wingdings</vt:lpstr>
      <vt:lpstr>Arial Unicode MS</vt:lpstr>
      <vt:lpstr>Calibri</vt:lpstr>
      <vt:lpstr>Microsoft YaHei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</dc:creator>
  <cp:lastModifiedBy>Mystic</cp:lastModifiedBy>
  <cp:revision>3</cp:revision>
  <dcterms:created xsi:type="dcterms:W3CDTF">2023-08-09T12:44:00Z</dcterms:created>
  <dcterms:modified xsi:type="dcterms:W3CDTF">2024-12-16T02:23:23Z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2052-12.1.0.19302</vt:lpwstr>
  </property>
</Properties>
</file>