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76" r:id="rId4"/>
    <p:sldId id="275" r:id="rId5"/>
  </p:sldIdLst>
  <p:sldSz cx="16257588" cy="9144000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57" autoAdjust="0"/>
    <p:restoredTop sz="90929"/>
  </p:normalViewPr>
  <p:slideViewPr>
    <p:cSldViewPr>
      <p:cViewPr>
        <p:scale>
          <a:sx n="100" d="100"/>
          <a:sy n="100" d="100"/>
        </p:scale>
        <p:origin x="2706" y="1434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594" y="12954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smtClean="0"/>
              <a:t>PHP?</a:t>
            </a:r>
            <a:r>
              <a:rPr lang="en-US" dirty="0" smtClean="0"/>
              <a:t>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PHP is a widely-used general-purpose scripting language </a:t>
            </a:r>
          </a:p>
          <a:p>
            <a:pPr lvl="1" eaLnBrk="1" hangingPunct="1"/>
            <a:r>
              <a:rPr lang="en-US" dirty="0" smtClean="0"/>
              <a:t>Especially useful for Web development</a:t>
            </a:r>
          </a:p>
          <a:p>
            <a:pPr lvl="1" eaLnBrk="1" hangingPunct="1"/>
            <a:r>
              <a:rPr lang="en-US" dirty="0" smtClean="0"/>
              <a:t>Embedded in HTML </a:t>
            </a:r>
            <a:r>
              <a:rPr lang="en-US" dirty="0" smtClean="0"/>
              <a:t>pages</a:t>
            </a:r>
          </a:p>
          <a:p>
            <a:pPr lvl="1" eaLnBrk="1" hangingPunct="1"/>
            <a:r>
              <a:rPr lang="en-US" dirty="0" smtClean="0"/>
              <a:t>Make Web pages </a:t>
            </a:r>
            <a:r>
              <a:rPr lang="en-US" i="1" dirty="0" smtClean="0"/>
              <a:t>dynamic  </a:t>
            </a:r>
            <a:r>
              <a:rPr lang="en-US" dirty="0" smtClean="0"/>
              <a:t>(i.e. the display changes with user input)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Server-Side Language</a:t>
            </a:r>
          </a:p>
          <a:p>
            <a:pPr lvl="1"/>
            <a:r>
              <a:rPr lang="en-US" dirty="0" smtClean="0"/>
              <a:t>Runs on a computer server, not  </a:t>
            </a:r>
            <a:r>
              <a:rPr lang="en-US" i="1" dirty="0" smtClean="0"/>
              <a:t>deployed</a:t>
            </a:r>
            <a:r>
              <a:rPr lang="en-US" dirty="0" smtClean="0"/>
              <a:t>  locally on your computer</a:t>
            </a:r>
          </a:p>
          <a:p>
            <a:pPr lvl="1"/>
            <a:r>
              <a:rPr lang="en-US" dirty="0" smtClean="0"/>
              <a:t>Can be developed on a local computer with special software</a:t>
            </a:r>
          </a:p>
          <a:p>
            <a:r>
              <a:rPr lang="en-US" dirty="0" smtClean="0"/>
              <a:t>Easy to learn and use</a:t>
            </a:r>
          </a:p>
          <a:p>
            <a:pPr lvl="1"/>
            <a:r>
              <a:rPr lang="en-US" dirty="0" smtClean="0"/>
              <a:t>PHP is free</a:t>
            </a:r>
          </a:p>
          <a:p>
            <a:pPr lvl="1"/>
            <a:r>
              <a:rPr lang="en-US" dirty="0" smtClean="0"/>
              <a:t>PHP code is simpler than other server languages, like Java (J2EE) or MS 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94" y="990600"/>
            <a:ext cx="13818950" cy="1524000"/>
          </a:xfrm>
        </p:spPr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 must have the Runtime PHP software installed in order to </a:t>
            </a:r>
            <a:br>
              <a:rPr lang="en-US" dirty="0" smtClean="0"/>
            </a:br>
            <a:r>
              <a:rPr lang="en-US" dirty="0" smtClean="0"/>
              <a:t>process PHP</a:t>
            </a:r>
          </a:p>
          <a:p>
            <a:r>
              <a:rPr lang="en-US" dirty="0" smtClean="0"/>
              <a:t>Generally, the output from a PHP program is an HTML page</a:t>
            </a:r>
          </a:p>
          <a:p>
            <a:r>
              <a:rPr lang="en-US" dirty="0" smtClean="0"/>
              <a:t>PHP programs are called from a Web page and return new Web pages</a:t>
            </a:r>
          </a:p>
          <a:p>
            <a:pPr>
              <a:buNone/>
            </a:pPr>
            <a:r>
              <a:rPr lang="en-US" dirty="0" smtClean="0"/>
              <a:t>	to the browser and a result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66394" y="6096000"/>
            <a:ext cx="1905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Page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994" y="6096000"/>
            <a:ext cx="1905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Page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909594" y="6324600"/>
            <a:ext cx="1600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PHP Program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47594" y="6705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585994" y="6705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hat is PHP?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hat is PHP?&amp;amp;#x09;&amp;quot;&quot;/&gt;&lt;property id=&quot;20307&quot; value=&quot;261&quot;/&gt;&lt;/object&gt;&lt;object type=&quot;3&quot; unique_id=&quot;10019&quot;&gt;&lt;property id=&quot;20148&quot; value=&quot;5&quot;/&gt;&lt;property id=&quot;20300&quot; value=&quot;Slide 4 - &amp;quot;End&amp;quot;&quot;/&gt;&lt;property id=&quot;20307&quot; value=&quot;275&quot;/&gt;&lt;/object&gt;&lt;object type=&quot;3&quot; unique_id=&quot;10264&quot;&gt;&lt;property id=&quot;20148&quot; value=&quot;5&quot;/&gt;&lt;property id=&quot;20300&quot; value=&quot;Slide 3 - &amp;quot;Running PHP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458043923,C:\wamp\www\0101_What_is_PHP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118</Words>
  <Application>Microsoft Office PowerPoint</Application>
  <PresentationFormat>Custom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PHP?</vt:lpstr>
      <vt:lpstr>What is PHP? </vt:lpstr>
      <vt:lpstr>Running PHP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InfiniteSkills</cp:lastModifiedBy>
  <cp:revision>63</cp:revision>
  <dcterms:created xsi:type="dcterms:W3CDTF">2012-04-07T02:06:58Z</dcterms:created>
  <dcterms:modified xsi:type="dcterms:W3CDTF">2012-04-17T06:10:42Z</dcterms:modified>
</cp:coreProperties>
</file>