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5" r:id="rId5"/>
    <p:sldId id="275" r:id="rId6"/>
  </p:sldIdLst>
  <p:sldSz cx="16257588" cy="9144000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7378" autoAdjust="0"/>
    <p:restoredTop sz="90929"/>
  </p:normalViewPr>
  <p:slideViewPr>
    <p:cSldViewPr>
      <p:cViewPr>
        <p:scale>
          <a:sx n="100" d="100"/>
          <a:sy n="100" d="100"/>
        </p:scale>
        <p:origin x="-78" y="172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6B0E9-3281-404F-BFC0-4A02D19AC0E0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4B89B-DAEB-4D53-9F5E-84B6BBC43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4B89B-DAEB-4D53-9F5E-84B6BBC435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6350"/>
            <a:ext cx="29876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75688"/>
            <a:ext cx="298767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23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-15875" y="8675688"/>
            <a:ext cx="29845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-15875" y="6350"/>
            <a:ext cx="29845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377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883D0-0B82-4340-950F-A76EF051E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8F7D-9836-4CCD-BC7E-CA625B3CE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3532" y="812800"/>
            <a:ext cx="3454737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19" y="812800"/>
            <a:ext cx="10093253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37352-FFC5-4C29-B07D-464AE0BFC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0DE71-DCA9-4E03-904A-80C30BBB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2A53-D2A5-4E3A-BF4A-37AD84F13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19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641600"/>
            <a:ext cx="677399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4F60-23A5-476C-A0B5-21221CDE2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3"/>
            <a:ext cx="718325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8"/>
            <a:ext cx="7186080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3"/>
            <a:ext cx="718608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EC48-FA9D-4DA6-B35E-5C44FBBD3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9C42-FAA6-42A7-A88F-0736081F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0172-E442-4628-9432-1685F041C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6"/>
            <a:ext cx="5348634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7D9D-A10F-4C0A-9DF3-83F2E886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64E8-0ECC-4E52-A8B2-2970EA316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319" y="812800"/>
            <a:ext cx="13818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319" y="2641600"/>
            <a:ext cx="13818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1271" y="8331200"/>
            <a:ext cx="338699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0B480B-8870-4D6A-8E59-A0D73E3108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319" y="1422400"/>
            <a:ext cx="13818950" cy="1524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4118" y="3352801"/>
            <a:ext cx="11380312" cy="2336800"/>
          </a:xfrm>
        </p:spPr>
        <p:txBody>
          <a:bodyPr/>
          <a:lstStyle/>
          <a:p>
            <a:r>
              <a:rPr lang="en-US" sz="4000" dirty="0" smtClean="0"/>
              <a:t>Steve Perry</a:t>
            </a:r>
          </a:p>
          <a:p>
            <a:r>
              <a:rPr lang="en-US" sz="4000" dirty="0" smtClean="0"/>
              <a:t>Email: 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steveperrymail@yahoo.com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31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</a:t>
            </a:r>
            <a:r>
              <a:rPr lang="en-US" dirty="0" err="1" smtClean="0"/>
              <a:t>MySQL</a:t>
            </a:r>
            <a:r>
              <a:rPr lang="en-US" dirty="0" smtClean="0"/>
              <a:t>?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It is a version of SQL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It is generally pronounced </a:t>
            </a:r>
            <a:r>
              <a:rPr lang="en-US" sz="4000" dirty="0" smtClean="0"/>
              <a:t>“My Sequel</a:t>
            </a:r>
            <a:r>
              <a:rPr lang="en-US" sz="4000" dirty="0" smtClean="0"/>
              <a:t>”</a:t>
            </a:r>
          </a:p>
          <a:p>
            <a:pPr eaLnBrk="1" hangingPunct="1"/>
            <a:r>
              <a:rPr lang="en-US" sz="4000" dirty="0" smtClean="0"/>
              <a:t>SQL is a unified language for... defining, querying, modifying, and controlling the data in a Relational Database.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03981-2730-4361-B14D-4DF2C7B581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31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</a:t>
            </a:r>
            <a:r>
              <a:rPr lang="en-US" dirty="0" smtClean="0"/>
              <a:t> </a:t>
            </a:r>
            <a:r>
              <a:rPr lang="en-US" dirty="0" smtClean="0"/>
              <a:t>i</a:t>
            </a:r>
            <a:r>
              <a:rPr lang="en-US" dirty="0" smtClean="0"/>
              <a:t>s a </a:t>
            </a:r>
            <a:r>
              <a:rPr lang="en-US" dirty="0" smtClean="0"/>
              <a:t>Relational Database?</a:t>
            </a:r>
            <a:endParaRPr lang="en-US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 Relational Database</a:t>
            </a:r>
            <a:endParaRPr lang="en-US" sz="4000" dirty="0" smtClean="0"/>
          </a:p>
          <a:p>
            <a:pPr lvl="1" eaLnBrk="1" hangingPunct="1">
              <a:buSzPct val="75000"/>
            </a:pPr>
            <a:r>
              <a:rPr lang="en-US" sz="4000" dirty="0" smtClean="0"/>
              <a:t>Stores data in </a:t>
            </a:r>
            <a:r>
              <a:rPr lang="en-US" sz="4000" dirty="0" smtClean="0">
                <a:solidFill>
                  <a:srgbClr val="FF0000"/>
                </a:solidFill>
              </a:rPr>
              <a:t>Tables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3200" dirty="0" smtClean="0"/>
              <a:t>(grid-like format, similar to a spreadsheet)</a:t>
            </a:r>
            <a:endParaRPr lang="en-US" sz="4000" dirty="0" smtClean="0"/>
          </a:p>
          <a:p>
            <a:pPr lvl="1" eaLnBrk="1" hangingPunct="1">
              <a:buSzPct val="75000"/>
            </a:pPr>
            <a:r>
              <a:rPr lang="en-US" sz="4000" dirty="0" err="1" smtClean="0"/>
              <a:t>MySQL</a:t>
            </a:r>
            <a:r>
              <a:rPr lang="en-US" sz="4000" dirty="0" smtClean="0"/>
              <a:t> is used </a:t>
            </a:r>
            <a:r>
              <a:rPr lang="en-US" sz="4000" dirty="0" smtClean="0"/>
              <a:t>for </a:t>
            </a:r>
            <a:r>
              <a:rPr lang="en-US" sz="4000" dirty="0" smtClean="0"/>
              <a:t>structuring, querying, and changing </a:t>
            </a:r>
            <a:r>
              <a:rPr lang="en-US" sz="4000" dirty="0" smtClean="0"/>
              <a:t>information</a:t>
            </a:r>
            <a:r>
              <a:rPr lang="en-US" sz="4000" dirty="0" smtClean="0"/>
              <a:t> </a:t>
            </a:r>
            <a:r>
              <a:rPr lang="en-US" sz="4000" dirty="0" smtClean="0"/>
              <a:t>in these tables</a:t>
            </a:r>
            <a:endParaRPr lang="en-US" sz="4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DFB08-C40E-43D0-A435-3B9A496249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19319" y="8331200"/>
            <a:ext cx="338699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554676" y="8331200"/>
            <a:ext cx="5148236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083839" y="1016000"/>
            <a:ext cx="13818950" cy="1524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are Tables?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They have Rows and Columns </a:t>
            </a:r>
            <a:br>
              <a:rPr lang="en-US" sz="4000" dirty="0" smtClean="0"/>
            </a:br>
            <a:r>
              <a:rPr lang="en-US" sz="2800" dirty="0" smtClean="0"/>
              <a:t>  (like a spreadsheets with rows &amp; columns)</a:t>
            </a:r>
          </a:p>
          <a:p>
            <a:pPr eaLnBrk="1" hangingPunct="1"/>
            <a:endParaRPr lang="en-US" dirty="0" smtClean="0"/>
          </a:p>
          <a:p>
            <a:pPr lvl="2" eaLnBrk="1" hangingPunct="1">
              <a:buFont typeface="Arial" charset="0"/>
              <a:buNone/>
            </a:pPr>
            <a:endParaRPr lang="en-US" dirty="0" smtClean="0"/>
          </a:p>
          <a:p>
            <a:pPr lvl="1" eaLnBrk="1" hangingPunct="1">
              <a:buSzPct val="75000"/>
              <a:buFont typeface="Arial" charset="0"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C2AA2-83B3-4393-89EC-BE1D472995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employee_table_da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4803" y="4673600"/>
            <a:ext cx="13885387" cy="1930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338B2-8BA6-4758-BBDD-7C3F63CA0A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hat is MySQL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What is MySQL?&amp;amp;#x09;&amp;quot;&quot;/&gt;&lt;property id=&quot;20307&quot; value=&quot;261&quot;/&gt;&lt;/object&gt;&lt;object type=&quot;3&quot; unique_id=&quot;10007&quot;&gt;&lt;property id=&quot;20148&quot; value=&quot;5&quot;/&gt;&lt;property id=&quot;20300&quot; value=&quot;Slide 3 - &amp;quot;What is a Relational Database?&amp;quot;&quot;/&gt;&lt;property id=&quot;20307&quot; value=&quot;263&quot;/&gt;&lt;/object&gt;&lt;object type=&quot;3&quot; unique_id=&quot;10009&quot;&gt;&lt;property id=&quot;20148&quot; value=&quot;5&quot;/&gt;&lt;property id=&quot;20300&quot; value=&quot;Slide 4 - &amp;quot;What are Tables?&amp;quot;&quot;/&gt;&lt;property id=&quot;20307&quot; value=&quot;265&quot;/&gt;&lt;/object&gt;&lt;object type=&quot;3&quot; unique_id=&quot;10019&quot;&gt;&lt;property id=&quot;20148&quot; value=&quot;5&quot;/&gt;&lt;property id=&quot;20300&quot; value=&quot;Slide 5 - &amp;quot;End&amp;quot;&quot;/&gt;&lt;property id=&quot;20307&quot; value=&quot;27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458043923,C:\wamp\www\0102_What_is_MySQL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458043923,C:\wamp\www\0102_What_is_MySQL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458043923,C:\wamp\www\0102_What_is_MySQL_pptx\Media.ppcx"/>
</p:tagLst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78</Words>
  <Application>Microsoft Office PowerPoint</Application>
  <PresentationFormat>Custom</PresentationFormat>
  <Paragraphs>22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 is MySQL</vt:lpstr>
      <vt:lpstr>What is MySQL? </vt:lpstr>
      <vt:lpstr>What is a Relational Database?</vt:lpstr>
      <vt:lpstr>What are Tables?</vt:lpstr>
      <vt:lpstr>End</vt:lpstr>
    </vt:vector>
  </TitlesOfParts>
  <Company>Apex Web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Sweeney</dc:creator>
  <cp:lastModifiedBy>InfiniteSkills</cp:lastModifiedBy>
  <cp:revision>52</cp:revision>
  <dcterms:created xsi:type="dcterms:W3CDTF">2012-04-07T02:06:58Z</dcterms:created>
  <dcterms:modified xsi:type="dcterms:W3CDTF">2012-04-17T06:54:39Z</dcterms:modified>
</cp:coreProperties>
</file>