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77" r:id="rId4"/>
    <p:sldId id="263" r:id="rId5"/>
    <p:sldId id="265" r:id="rId6"/>
    <p:sldId id="275" r:id="rId7"/>
  </p:sldIdLst>
  <p:sldSz cx="16257588" cy="9144000"/>
  <p:notesSz cx="6858000" cy="91440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378" autoAdjust="0"/>
    <p:restoredTop sz="90929"/>
  </p:normalViewPr>
  <p:slideViewPr>
    <p:cSldViewPr>
      <p:cViewPr>
        <p:scale>
          <a:sx n="100" d="100"/>
          <a:sy n="100" d="100"/>
        </p:scale>
        <p:origin x="-78" y="492"/>
      </p:cViewPr>
      <p:guideLst>
        <p:guide orient="horz" pos="2880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6B0E9-3281-404F-BFC0-4A02D19AC0E0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4B89B-DAEB-4D53-9F5E-84B6BBC43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4B89B-DAEB-4D53-9F5E-84B6BBC4356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884613" y="6350"/>
            <a:ext cx="2987675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884613" y="8675688"/>
            <a:ext cx="2987675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21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-15875" y="8675688"/>
            <a:ext cx="298450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-15875" y="6350"/>
            <a:ext cx="2984500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  <p:sp>
        <p:nvSpPr>
          <p:cNvPr id="2048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884613" y="6350"/>
            <a:ext cx="2987675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884613" y="8675688"/>
            <a:ext cx="2987675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23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-15875" y="8675688"/>
            <a:ext cx="298450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-15875" y="6350"/>
            <a:ext cx="2984500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  <p:sp>
        <p:nvSpPr>
          <p:cNvPr id="2253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319" y="2840568"/>
            <a:ext cx="13818950" cy="19600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638" y="5181600"/>
            <a:ext cx="11380312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4883D0-0B82-4340-950F-A76EF051ED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38F7D-9836-4CCD-BC7E-CA625B3CEC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83532" y="812800"/>
            <a:ext cx="3454737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319" y="812800"/>
            <a:ext cx="10093253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37352-FFC5-4C29-B07D-464AE0BFC2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90DE71-DCA9-4E03-904A-80C30BBB68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37" y="5875869"/>
            <a:ext cx="1381895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37" y="3875618"/>
            <a:ext cx="13818950" cy="2000249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612A53-D2A5-4E3A-BF4A-37AD84F138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319" y="2641600"/>
            <a:ext cx="6773995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4274" y="2641600"/>
            <a:ext cx="6773995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E44F60-23A5-476C-A0B5-21221CDE29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366185"/>
            <a:ext cx="14631829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79" y="2046818"/>
            <a:ext cx="7183258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79" y="2899833"/>
            <a:ext cx="718325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633" y="2046818"/>
            <a:ext cx="7186080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633" y="2899833"/>
            <a:ext cx="7186080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8EC48-FA9D-4DA6-B35E-5C44FBBD39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29C42-FAA6-42A7-A88F-0736081F4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430172-E442-4628-9432-1685F041CD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4" y="364066"/>
            <a:ext cx="5348634" cy="15494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265" y="364069"/>
            <a:ext cx="908844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84" y="1913470"/>
            <a:ext cx="5348634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C7D9D-A10F-4C0A-9DF3-83F2E88687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601" y="6400800"/>
            <a:ext cx="9754553" cy="7556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601" y="817033"/>
            <a:ext cx="9754553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601" y="7156451"/>
            <a:ext cx="9754553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7F64E8-0ECC-4E52-A8B2-2970EA3166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319" y="812800"/>
            <a:ext cx="138189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319" y="2641600"/>
            <a:ext cx="138189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651271" y="8331200"/>
            <a:ext cx="338699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60B480B-8870-4D6A-8E59-A0D73E31082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319" y="1422400"/>
            <a:ext cx="13818950" cy="1524000"/>
          </a:xfrm>
        </p:spPr>
        <p:txBody>
          <a:bodyPr/>
          <a:lstStyle/>
          <a:p>
            <a:r>
              <a:rPr lang="en-US" dirty="0" smtClean="0"/>
              <a:t>Security Considerations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74118" y="3352801"/>
            <a:ext cx="11380312" cy="2336800"/>
          </a:xfrm>
        </p:spPr>
        <p:txBody>
          <a:bodyPr/>
          <a:lstStyle/>
          <a:p>
            <a:r>
              <a:rPr lang="en-US" sz="4000" dirty="0" smtClean="0"/>
              <a:t>Steve Perry</a:t>
            </a:r>
          </a:p>
          <a:p>
            <a:r>
              <a:rPr lang="en-US" sz="4000" dirty="0" smtClean="0"/>
              <a:t>Email: </a:t>
            </a:r>
            <a:r>
              <a:rPr 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steveperrymail@yahoo.com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70794" y="1143000"/>
            <a:ext cx="13818950" cy="1524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Stop the Hackers!</a:t>
            </a:r>
            <a:r>
              <a:rPr lang="en-US" dirty="0" smtClean="0"/>
              <a:t>	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1194594" y="2286000"/>
            <a:ext cx="13818950" cy="54864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User Authentication  </a:t>
            </a:r>
          </a:p>
          <a:p>
            <a:pPr lvl="1"/>
            <a:r>
              <a:rPr lang="en-US" sz="3200" dirty="0" smtClean="0"/>
              <a:t>Your PHP Program can be called from any Web page!</a:t>
            </a:r>
          </a:p>
          <a:p>
            <a:pPr lvl="1"/>
            <a:r>
              <a:rPr lang="en-US" sz="3200" dirty="0" smtClean="0"/>
              <a:t>Recheck on the server-side</a:t>
            </a:r>
          </a:p>
          <a:p>
            <a:pPr lvl="1"/>
            <a:r>
              <a:rPr lang="en-US" sz="3200" dirty="0" smtClean="0"/>
              <a:t>Never use JavaScript for anything security related!</a:t>
            </a:r>
            <a:endParaRPr lang="en-US" sz="3200" dirty="0" smtClean="0"/>
          </a:p>
          <a:p>
            <a:pPr eaLnBrk="1" hangingPunct="1"/>
            <a:r>
              <a:rPr lang="en-US" sz="4000" dirty="0" smtClean="0"/>
              <a:t>SQL Injection</a:t>
            </a:r>
          </a:p>
          <a:p>
            <a:pPr lvl="1"/>
            <a:r>
              <a:rPr lang="en-US" sz="3600" dirty="0" smtClean="0"/>
              <a:t>Non-obvious table names </a:t>
            </a:r>
          </a:p>
          <a:p>
            <a:pPr lvl="2"/>
            <a:r>
              <a:rPr lang="en-US" sz="3200" dirty="0" smtClean="0"/>
              <a:t>Instead of “author”,  “hfe_author_5”</a:t>
            </a:r>
          </a:p>
          <a:p>
            <a:pPr lvl="2"/>
            <a:r>
              <a:rPr lang="en-US" sz="3200" dirty="0" smtClean="0"/>
              <a:t>Check for key words: </a:t>
            </a:r>
          </a:p>
          <a:p>
            <a:pPr lvl="3"/>
            <a:r>
              <a:rPr lang="en-US" sz="2800" dirty="0" smtClean="0"/>
              <a:t>Show Tables, Delete, Drop, </a:t>
            </a:r>
          </a:p>
          <a:p>
            <a:pPr lvl="2"/>
            <a:r>
              <a:rPr lang="en-US" sz="3200" dirty="0" smtClean="0"/>
              <a:t>Check String Lengths</a:t>
            </a:r>
            <a:br>
              <a:rPr lang="en-US" sz="3200" dirty="0" smtClean="0"/>
            </a:b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C03981-2730-4361-B14D-4DF2C7B5811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794" y="1066800"/>
            <a:ext cx="13818950" cy="1524000"/>
          </a:xfrm>
        </p:spPr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319" y="1016000"/>
            <a:ext cx="13818950" cy="1524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What is a Relational Database?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A Relational Database</a:t>
            </a:r>
          </a:p>
          <a:p>
            <a:pPr lvl="1" eaLnBrk="1" hangingPunct="1">
              <a:buSzPct val="75000"/>
            </a:pPr>
            <a:r>
              <a:rPr lang="en-US" sz="4000" dirty="0" smtClean="0"/>
              <a:t>Stores data in </a:t>
            </a:r>
            <a:r>
              <a:rPr lang="en-US" sz="4000" dirty="0" smtClean="0">
                <a:solidFill>
                  <a:srgbClr val="FF0000"/>
                </a:solidFill>
              </a:rPr>
              <a:t>Tables</a:t>
            </a:r>
            <a:r>
              <a:rPr lang="en-US" sz="4000" dirty="0" smtClean="0"/>
              <a:t> </a:t>
            </a:r>
            <a:br>
              <a:rPr lang="en-US" sz="4000" dirty="0" smtClean="0"/>
            </a:br>
            <a:r>
              <a:rPr lang="en-US" sz="3200" dirty="0" smtClean="0"/>
              <a:t>(grid-like format, similar to a spreadsheet)</a:t>
            </a:r>
            <a:endParaRPr lang="en-US" sz="4000" dirty="0" smtClean="0"/>
          </a:p>
          <a:p>
            <a:pPr lvl="1" eaLnBrk="1" hangingPunct="1">
              <a:buSzPct val="75000"/>
            </a:pPr>
            <a:r>
              <a:rPr lang="en-US" sz="4000" dirty="0" err="1" smtClean="0"/>
              <a:t>MySQL</a:t>
            </a:r>
            <a:r>
              <a:rPr lang="en-US" sz="4000" dirty="0" smtClean="0"/>
              <a:t> is used for structuring, querying, and changing information in these tables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DDFB08-C40E-43D0-A435-3B9A4962494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083839" y="1016000"/>
            <a:ext cx="13818950" cy="1524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What are Tables?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They have Rows and Columns </a:t>
            </a:r>
            <a:br>
              <a:rPr lang="en-US" sz="4000" dirty="0" smtClean="0"/>
            </a:br>
            <a:r>
              <a:rPr lang="en-US" sz="2800" dirty="0" smtClean="0"/>
              <a:t>  (like a spreadsheets with rows &amp; columns)</a:t>
            </a:r>
          </a:p>
          <a:p>
            <a:pPr eaLnBrk="1" hangingPunct="1"/>
            <a:endParaRPr lang="en-US" dirty="0" smtClean="0"/>
          </a:p>
          <a:p>
            <a:pPr lvl="2" eaLnBrk="1" hangingPunct="1">
              <a:buFont typeface="Arial" charset="0"/>
              <a:buNone/>
            </a:pPr>
            <a:endParaRPr lang="en-US" dirty="0" smtClean="0"/>
          </a:p>
          <a:p>
            <a:pPr lvl="1" eaLnBrk="1" hangingPunct="1">
              <a:buSzPct val="75000"/>
              <a:buFont typeface="Arial" charset="0"/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7C2AA2-83B3-4393-89EC-BE1D4729955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Picture 6" descr="employee_table_dat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4803" y="4673600"/>
            <a:ext cx="13885387" cy="1930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End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338B2-8BA6-4758-BBDD-7C3F63CA0AB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ecurity Consideration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Stop the Hackers!&amp;amp;#x09;&amp;quot;&quot;/&gt;&lt;property id=&quot;20307&quot; value=&quot;261&quot;/&gt;&lt;/object&gt;&lt;object type=&quot;3&quot; unique_id=&quot;10007&quot;&gt;&lt;property id=&quot;20148&quot; value=&quot;5&quot;/&gt;&lt;property id=&quot;20300&quot; value=&quot;Slide 4 - &amp;quot;What is a Relational Database?&amp;quot;&quot;/&gt;&lt;property id=&quot;20307&quot; value=&quot;263&quot;/&gt;&lt;/object&gt;&lt;object type=&quot;3&quot; unique_id=&quot;10009&quot;&gt;&lt;property id=&quot;20148&quot; value=&quot;5&quot;/&gt;&lt;property id=&quot;20300&quot; value=&quot;Slide 5 - &amp;quot;What are Tables?&amp;quot;&quot;/&gt;&lt;property id=&quot;20307&quot; value=&quot;265&quot;/&gt;&lt;/object&gt;&lt;object type=&quot;3&quot; unique_id=&quot;10019&quot;&gt;&lt;property id=&quot;20148&quot; value=&quot;5&quot;/&gt;&lt;property id=&quot;20300&quot; value=&quot;Slide 6 - &amp;quot;End&amp;quot;&quot;/&gt;&lt;property id=&quot;20307&quot; value=&quot;275&quot;/&gt;&lt;/object&gt;&lt;object type=&quot;3&quot; unique_id=&quot;10182&quot;&gt;&lt;property id=&quot;20148&quot; value=&quot;5&quot;/&gt;&lt;property id=&quot;20300&quot; value=&quot;Slide 3 - &amp;quot;End&amp;quot;&quot;/&gt;&lt;property id=&quot;20307&quot; value=&quot;277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,458043923,C:\wamp\www\1102_Security_Considerations_pptx\Media.ppc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,458043923,C:\wamp\www\1102_Security_Considerations_pptx\Media.ppc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458043923,C:\wamp\www\1102_Security_Considerations_pptx\Media.ppcx"/>
</p:tagLst>
</file>

<file path=ppt/theme/theme1.xml><?xml version="1.0" encoding="utf-8"?>
<a:theme xmlns:a="http://schemas.openxmlformats.org/drawingml/2006/main" name="Office Theme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Words>95</Words>
  <Application>Microsoft Office PowerPoint</Application>
  <PresentationFormat>Custom</PresentationFormat>
  <Paragraphs>30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Security Considerations</vt:lpstr>
      <vt:lpstr>Stop the Hackers! </vt:lpstr>
      <vt:lpstr>End</vt:lpstr>
      <vt:lpstr>What is a Relational Database?</vt:lpstr>
      <vt:lpstr>What are Tables?</vt:lpstr>
      <vt:lpstr>End</vt:lpstr>
    </vt:vector>
  </TitlesOfParts>
  <Company>Apex Web Media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Sweeney</dc:creator>
  <cp:lastModifiedBy>InfiniteSkills</cp:lastModifiedBy>
  <cp:revision>65</cp:revision>
  <dcterms:created xsi:type="dcterms:W3CDTF">2012-04-07T02:06:58Z</dcterms:created>
  <dcterms:modified xsi:type="dcterms:W3CDTF">2012-04-17T09:11:44Z</dcterms:modified>
</cp:coreProperties>
</file>