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75" r:id="rId4"/>
  </p:sldIdLst>
  <p:sldSz cx="16257588" cy="9144000"/>
  <p:notesSz cx="6858000" cy="9144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0929"/>
  </p:normalViewPr>
  <p:slideViewPr>
    <p:cSldViewPr>
      <p:cViewPr>
        <p:scale>
          <a:sx n="100" d="100"/>
          <a:sy n="100" d="100"/>
        </p:scale>
        <p:origin x="-78" y="-7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smtClean="0"/>
              <a:t>Your Computer for </a:t>
            </a:r>
            <a:r>
              <a:rPr lang="en-US" dirty="0" smtClean="0"/>
              <a:t>PHP/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594" y="12954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Requirements</a:t>
            </a:r>
            <a:r>
              <a:rPr lang="en-US" dirty="0" smtClean="0"/>
              <a:t>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  </a:t>
            </a:r>
            <a:r>
              <a:rPr lang="en-US" sz="2400" dirty="0" smtClean="0"/>
              <a:t>(about 500 </a:t>
            </a:r>
            <a:r>
              <a:rPr lang="en-US" sz="2400" dirty="0" smtClean="0"/>
              <a:t>MB of hard drive </a:t>
            </a:r>
            <a:r>
              <a:rPr lang="en-US" sz="2400" dirty="0" smtClean="0"/>
              <a:t>space)</a:t>
            </a:r>
            <a:endParaRPr lang="en-US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 smtClean="0"/>
              <a:t>– </a:t>
            </a:r>
            <a:r>
              <a:rPr lang="en-US" dirty="0" smtClean="0"/>
              <a:t>WAMP</a:t>
            </a:r>
            <a:endParaRPr lang="en-US" dirty="0" smtClean="0"/>
          </a:p>
          <a:p>
            <a:pPr lvl="1"/>
            <a:r>
              <a:rPr lang="en-US" dirty="0" err="1" smtClean="0"/>
              <a:t>MacIntosh</a:t>
            </a:r>
            <a:r>
              <a:rPr lang="en-US" dirty="0" smtClean="0"/>
              <a:t> – MAMP</a:t>
            </a:r>
          </a:p>
          <a:p>
            <a:pPr lvl="1"/>
            <a:r>
              <a:rPr lang="en-US" dirty="0" smtClean="0"/>
              <a:t>Linux – LAMP</a:t>
            </a:r>
          </a:p>
          <a:p>
            <a:r>
              <a:rPr lang="en-US" dirty="0" smtClean="0"/>
              <a:t>Plain Text Editor</a:t>
            </a:r>
          </a:p>
          <a:p>
            <a:pPr lvl="1"/>
            <a:r>
              <a:rPr lang="en-US" dirty="0" err="1" smtClean="0"/>
              <a:t>Textpad</a:t>
            </a:r>
            <a:r>
              <a:rPr lang="en-US" dirty="0" smtClean="0"/>
              <a:t> for PC</a:t>
            </a:r>
          </a:p>
          <a:p>
            <a:pPr lvl="1"/>
            <a:r>
              <a:rPr lang="en-US" dirty="0" err="1" smtClean="0"/>
              <a:t>TextWrangler</a:t>
            </a:r>
            <a:r>
              <a:rPr lang="en-US" dirty="0" smtClean="0"/>
              <a:t> for Mac</a:t>
            </a:r>
            <a:endParaRPr lang="en-US" dirty="0" smtClean="0"/>
          </a:p>
          <a:p>
            <a:r>
              <a:rPr lang="en-US" dirty="0" smtClean="0"/>
              <a:t>Internet Connection</a:t>
            </a:r>
          </a:p>
          <a:p>
            <a:pPr lvl="1"/>
            <a:r>
              <a:rPr lang="en-US" dirty="0" smtClean="0"/>
              <a:t>Research PHP.net</a:t>
            </a:r>
          </a:p>
          <a:p>
            <a:pPr lvl="1"/>
            <a:r>
              <a:rPr lang="en-US" dirty="0" smtClean="0"/>
              <a:t>Research MySQL.com   (it’s really Oracle!)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03981-2730-4361-B14D-4DF2C7B581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338B2-8BA6-4758-BBDD-7C3F63CA0A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etting Up Your Computer for PHP/MySQL?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Requirements&amp;amp;#x09;&amp;quot;&quot;/&gt;&lt;property id=&quot;20307&quot; value=&quot;261&quot;/&gt;&lt;/object&gt;&lt;object type=&quot;3&quot; unique_id=&quot;10019&quot;&gt;&lt;property id=&quot;20148&quot; value=&quot;5&quot;/&gt;&lt;property id=&quot;20300&quot; value=&quot;Slide 3 - &amp;quot;End&amp;quot;&quot;/&gt;&lt;property id=&quot;20307&quot; value=&quot;27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458043923,C:\wamp\www\0201_Setting_Up_Computer_pptx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56</Words>
  <Application>Microsoft Office PowerPoint</Application>
  <PresentationFormat>Custom</PresentationFormat>
  <Paragraphs>18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Setting Up Your Computer for PHP/MySQL?</vt:lpstr>
      <vt:lpstr>Requirements </vt:lpstr>
      <vt:lpstr>End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InfiniteSkills</cp:lastModifiedBy>
  <cp:revision>70</cp:revision>
  <dcterms:created xsi:type="dcterms:W3CDTF">2012-04-07T02:06:58Z</dcterms:created>
  <dcterms:modified xsi:type="dcterms:W3CDTF">2012-04-17T07:56:52Z</dcterms:modified>
</cp:coreProperties>
</file>