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</p:sldIdLst>
  <p:sldSz cx="16257588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74" autoAdjust="0"/>
    <p:restoredTop sz="90929"/>
  </p:normalViewPr>
  <p:slideViewPr>
    <p:cSldViewPr>
      <p:cViewPr>
        <p:scale>
          <a:sx n="100" d="100"/>
          <a:sy n="100" d="100"/>
        </p:scale>
        <p:origin x="1518" y="114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19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24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26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 dirty="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5616" y="792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5616" y="8676662"/>
            <a:ext cx="2986728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15938" y="867666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-15938" y="7922"/>
            <a:ext cx="2985135" cy="45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5325"/>
            <a:ext cx="6062662" cy="340995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ORDER the GROUPS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GROUP BY puts rows into sets, but doesn't put them in order.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type, AVG(price)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advance &gt; 5000</a:t>
            </a:r>
            <a:br>
              <a:rPr lang="en-US" dirty="0"/>
            </a:br>
            <a:r>
              <a:rPr lang="en-US" dirty="0"/>
              <a:t>GROUP BY type</a:t>
            </a:r>
            <a:br>
              <a:rPr lang="en-US" dirty="0"/>
            </a:br>
            <a:r>
              <a:rPr lang="en-US" dirty="0"/>
              <a:t>ORDER BY 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is like a WHERE clause for a GROUP</a:t>
            </a:r>
          </a:p>
          <a:p>
            <a:r>
              <a:rPr lang="en-US"/>
              <a:t>WHERE limits rows</a:t>
            </a:r>
          </a:p>
          <a:p>
            <a:r>
              <a:rPr lang="en-US"/>
              <a:t>HAVING limits GROUPs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Syntax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SELECT select_list</a:t>
            </a:r>
            <a:br>
              <a:rPr lang="en-US"/>
            </a:br>
            <a:r>
              <a:rPr lang="en-US"/>
              <a:t>FROM table_list</a:t>
            </a:r>
            <a:br>
              <a:rPr lang="en-US"/>
            </a:br>
            <a:r>
              <a:rPr lang="en-US"/>
              <a:t>[WHERE conditions]</a:t>
            </a:r>
            <a:br>
              <a:rPr lang="en-US"/>
            </a:br>
            <a:r>
              <a:rPr lang="en-US"/>
              <a:t>GROUP BY group_list</a:t>
            </a:r>
            <a:br>
              <a:rPr lang="en-US"/>
            </a:br>
            <a:r>
              <a:rPr lang="en-US"/>
              <a:t>[HAVING conditions];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Aggregates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WHERE conditions apply before Aggregates are calculated</a:t>
            </a:r>
          </a:p>
          <a:p>
            <a:r>
              <a:rPr lang="en-US"/>
              <a:t>Then the HAVING conditions apply after Aggregates are calculated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vs. WHERE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WHERE comes after the FROM</a:t>
            </a:r>
          </a:p>
          <a:p>
            <a:r>
              <a:rPr lang="en-US"/>
              <a:t>HAVING comes after the GROUP BY</a:t>
            </a:r>
            <a:br>
              <a:rPr lang="en-US"/>
            </a:br>
            <a:endParaRPr lang="en-US"/>
          </a:p>
          <a:p>
            <a:r>
              <a:rPr lang="en-US"/>
              <a:t>WHERE conditions cannot include Aggregates</a:t>
            </a:r>
          </a:p>
          <a:p>
            <a:r>
              <a:rPr lang="en-US"/>
              <a:t>HAVING conditions almost always include Aggregates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SELECT type, count(*)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type</a:t>
            </a:r>
            <a:br>
              <a:rPr lang="en-US" dirty="0"/>
            </a:br>
            <a:r>
              <a:rPr lang="en-US" dirty="0"/>
              <a:t>HAVING COUNT(*) &gt; 1;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Cannot use WHERE instead of HAVING since WHERE does not allow Aggregates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HAVING Conditions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1162869" y="2235200"/>
            <a:ext cx="14823759" cy="5486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You may use more than one condition on a HAVING clause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pub_id</a:t>
            </a:r>
            <a:r>
              <a:rPr lang="en-US" dirty="0"/>
              <a:t>, SUM(advance), AVG(price)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pub_id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HAVING SUM(advance) &gt; 15000</a:t>
            </a:r>
            <a:br>
              <a:rPr lang="en-US" dirty="0"/>
            </a:br>
            <a:r>
              <a:rPr lang="en-US" dirty="0"/>
              <a:t>AND AVG(price) &lt; 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pub_id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smtClean="0"/>
              <a:t>3</a:t>
            </a:r>
            <a:r>
              <a:rPr lang="en-US" smtClean="0"/>
              <a:t>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Last </a:t>
            </a:r>
            <a:r>
              <a:rPr lang="en-US" dirty="0"/>
              <a:t>Slide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Grouping </a:t>
            </a:r>
            <a:r>
              <a:rPr lang="en-US" dirty="0"/>
              <a:t>Data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GROUP BY clause allows the grouping of data</a:t>
            </a:r>
          </a:p>
          <a:p>
            <a:r>
              <a:rPr lang="en-US" dirty="0"/>
              <a:t>Aggregate functions are most often used with the GROUP BY clause</a:t>
            </a:r>
          </a:p>
          <a:p>
            <a:r>
              <a:rPr lang="en-US" dirty="0"/>
              <a:t>GROUP BY divides a table into sets, then Aggregate functions return summary values for those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GROUP BY Syntax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select_list</a:t>
            </a:r>
            <a:r>
              <a:rPr lang="en-US"/>
              <a:t/>
            </a:r>
            <a:br>
              <a:rPr lang="en-US"/>
            </a:br>
            <a:r>
              <a:rPr lang="en-US"/>
              <a:t>FROM table_list</a:t>
            </a:r>
            <a:br>
              <a:rPr lang="en-US"/>
            </a:br>
            <a:r>
              <a:rPr lang="en-US"/>
              <a:t>[WHERE conditions]</a:t>
            </a:r>
            <a:br>
              <a:rPr lang="en-US"/>
            </a:br>
            <a:r>
              <a:rPr lang="en-US"/>
              <a:t>GROUP BY group_by_list;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pub_id</a:t>
            </a:r>
            <a:r>
              <a:rPr lang="en-US" dirty="0"/>
              <a:t>, COUNT(title)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pub_id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items in the Select list that are not in the Group By list must generate a single value for each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Groups within Groups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You may nest Groups within other groups by separating the columns with commas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pub_id</a:t>
            </a:r>
            <a:r>
              <a:rPr lang="en-US" dirty="0"/>
              <a:t>, type, COUNT(type)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pub_id</a:t>
            </a:r>
            <a:r>
              <a:rPr lang="en-US" dirty="0"/>
              <a:t>, type;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Restrictions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Again: Each item in the SELECT list must produce a single value</a:t>
            </a:r>
          </a:p>
          <a:p>
            <a:r>
              <a:rPr lang="en-US" dirty="0"/>
              <a:t>Wrong: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pub_id</a:t>
            </a:r>
            <a:r>
              <a:rPr lang="en-US" dirty="0"/>
              <a:t>, type, COUNT(type)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pub_id</a:t>
            </a:r>
            <a:r>
              <a:rPr lang="en-US" dirty="0"/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NULLs and GROUPS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NULLs never equal another NULL</a:t>
            </a:r>
          </a:p>
          <a:p>
            <a:r>
              <a:rPr lang="en-US"/>
              <a:t>BUT... GROUP BY will create a separate group for the NULLs</a:t>
            </a:r>
          </a:p>
          <a:p>
            <a:r>
              <a:rPr lang="en-US"/>
              <a:t>Think of it as a Group of Unknowns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GROUP BY with WHERE	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You can use the WHERE </a:t>
            </a:r>
            <a:r>
              <a:rPr lang="en-US" dirty="0"/>
              <a:t>clause </a:t>
            </a:r>
            <a:r>
              <a:rPr lang="en-US" dirty="0" smtClean="0"/>
              <a:t>when grouping </a:t>
            </a:r>
            <a:r>
              <a:rPr lang="en-US" dirty="0"/>
              <a:t>of a subset of rows.  </a:t>
            </a:r>
          </a:p>
          <a:p>
            <a:r>
              <a:rPr lang="en-US" dirty="0" smtClean="0"/>
              <a:t>The </a:t>
            </a:r>
            <a:r>
              <a:rPr lang="en-US" dirty="0"/>
              <a:t>WHERE clause acts first to find the rows you </a:t>
            </a:r>
            <a:r>
              <a:rPr lang="en-US" dirty="0" smtClean="0"/>
              <a:t>want</a:t>
            </a:r>
            <a:endParaRPr lang="en-US" dirty="0"/>
          </a:p>
          <a:p>
            <a:r>
              <a:rPr lang="en-US" dirty="0"/>
              <a:t>Then the GROUP BY clause divides the rows into groups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type, AVG(price)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advance &gt; 5000</a:t>
            </a:r>
            <a:br>
              <a:rPr lang="en-US" dirty="0"/>
            </a:br>
            <a:r>
              <a:rPr lang="en-US" dirty="0"/>
              <a:t>GROUP BY type;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 WHERE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Same statement, no WHERE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type, AVG(price)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type;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NULL group returned</a:t>
            </a:r>
            <a:br>
              <a:rPr lang="en-US" dirty="0"/>
            </a:br>
            <a:r>
              <a:rPr lang="en-US" dirty="0"/>
              <a:t>[In the previous example, the WHERE clause eliminated the NULLs]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8A7-66A3-478B-A120-EC321AFECC43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41782285,C:\A_HostGator_Profperry\Classes20\SQL\SQL_PowerPoint\Chapter_6_pptx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141782285,C:\A_HostGator_Profperry\Classes20\SQL\SQL_PowerPoint\Chapter_6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141782285,C:\A_HostGator_Profperry\Classes20\SQL\SQL_PowerPoint\Chapter_6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141782285,C:\A_HostGator_Profperry\Classes20\SQL\SQL_PowerPoint\Chapter_6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141782285,C:\A_HostGator_Profperry\Classes20\SQL\SQL_PowerPoint\Chapter_6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141782285,C:\A_HostGator_Profperry\Classes20\SQL\SQL_PowerPoint\Chapter_6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141782285,C:\A_HostGator_Profperry\Classes20\SQL\SQL_PowerPoint\Chapter_6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141782285,C:\A_HostGator_Profperry\Classes20\SQL\SQL_PowerPoint\Chapter_6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41782285,C:\A_HostGator_Profperry\Classes20\SQL\SQL_PowerPoint\Chapter_6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41782285,C:\A_HostGator_Profperry\Classes20\SQL\SQL_PowerPoint\Chapter_6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41782285,C:\A_HostGator_Profperry\Classes20\SQL\SQL_PowerPoint\Chapter_6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41782285,C:\A_HostGator_Profperry\Classes20\SQL\SQL_PowerPoint\Chapter_6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41782285,C:\A_HostGator_Profperry\Classes20\SQL\SQL_PowerPoint\Chapter_6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141782285,C:\A_HostGator_Profperry\Classes20\SQL\SQL_PowerPoint\Chapter_6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41782285,C:\A_HostGator_Profperry\Classes20\SQL\SQL_PowerPoint\Chapter_6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41782285,C:\A_HostGator_Profperry\Classes20\SQL\SQL_PowerPoint\Chapter_6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292</Words>
  <Application>Microsoft Office PowerPoint</Application>
  <PresentationFormat>Custom</PresentationFormat>
  <Paragraphs>84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Grouping Data</vt:lpstr>
      <vt:lpstr>Grouping Data</vt:lpstr>
      <vt:lpstr>GROUP BY Syntax</vt:lpstr>
      <vt:lpstr>Example</vt:lpstr>
      <vt:lpstr>Groups within Groups</vt:lpstr>
      <vt:lpstr>Restrictions</vt:lpstr>
      <vt:lpstr>NULLs and GROUPS</vt:lpstr>
      <vt:lpstr>GROUP BY with WHERE </vt:lpstr>
      <vt:lpstr>No WHERE</vt:lpstr>
      <vt:lpstr>ORDER the GROUPS</vt:lpstr>
      <vt:lpstr>HAVING Clause</vt:lpstr>
      <vt:lpstr>HAVING Syntax</vt:lpstr>
      <vt:lpstr>HAVING Aggregates</vt:lpstr>
      <vt:lpstr>HAVING vs. WHERE</vt:lpstr>
      <vt:lpstr>Example</vt:lpstr>
      <vt:lpstr>HAVING Conditions</vt:lpstr>
      <vt:lpstr>Last Slide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Steve Perry</cp:lastModifiedBy>
  <cp:revision>49</cp:revision>
  <dcterms:created xsi:type="dcterms:W3CDTF">2012-04-07T02:06:58Z</dcterms:created>
  <dcterms:modified xsi:type="dcterms:W3CDTF">2012-04-07T21:42:27Z</dcterms:modified>
</cp:coreProperties>
</file>