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</p:sldIdLst>
  <p:sldSz cx="16257588" cy="9144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874" autoAdjust="0"/>
    <p:restoredTop sz="90929"/>
  </p:normalViewPr>
  <p:slideViewPr>
    <p:cSldViewPr>
      <p:cViewPr>
        <p:scale>
          <a:sx n="100" d="100"/>
          <a:sy n="100" d="100"/>
        </p:scale>
        <p:origin x="-78" y="2220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6B0E9-3281-404F-BFC0-4A02D19AC0E0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B89B-DAEB-4D53-9F5E-84B6BBC43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4B89B-DAEB-4D53-9F5E-84B6BBC435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6200" y="7938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6200" y="8677275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15875" y="8677275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-15875" y="7938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7938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77275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-15875" y="8677275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-15875" y="7938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7938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77275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-15875" y="8677275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-15875" y="7938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7938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77275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-15875" y="8677275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-15875" y="7938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7938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77275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-15875" y="8677275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-15875" y="7938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7938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77275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-15875" y="8677275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-15875" y="7938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6200" y="7938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6200" y="8677275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-15875" y="8677275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-15875" y="7938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883D0-0B82-4340-950F-A76EF051E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8F7D-9836-4CCD-BC7E-CA625B3CE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3532" y="812800"/>
            <a:ext cx="3454737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19" y="812800"/>
            <a:ext cx="10093253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37352-FFC5-4C29-B07D-464AE0BFC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0DE71-DCA9-4E03-904A-80C30BBB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8"/>
            <a:ext cx="1381895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12A53-D2A5-4E3A-BF4A-37AD84F13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19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44F60-23A5-476C-A0B5-21221CDE2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3"/>
            <a:ext cx="718325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8"/>
            <a:ext cx="7186080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3"/>
            <a:ext cx="718608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EC48-FA9D-4DA6-B35E-5C44FBBD3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9C42-FAA6-42A7-A88F-0736081F4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30172-E442-4628-9432-1685F041C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6"/>
            <a:ext cx="5348634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C7D9D-A10F-4C0A-9DF3-83F2E886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64E8-0ECC-4E52-A8B2-2970EA316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319" y="812800"/>
            <a:ext cx="13818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319" y="2641600"/>
            <a:ext cx="13818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1271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0B480B-8870-4D6A-8E59-A0D73E3108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319" y="1422400"/>
            <a:ext cx="13818950" cy="1524000"/>
          </a:xfrm>
        </p:spPr>
        <p:txBody>
          <a:bodyPr/>
          <a:lstStyle/>
          <a:p>
            <a:r>
              <a:rPr lang="en-US" dirty="0" smtClean="0"/>
              <a:t>Joining Tables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4118" y="3352801"/>
            <a:ext cx="11380312" cy="2336800"/>
          </a:xfrm>
        </p:spPr>
        <p:txBody>
          <a:bodyPr/>
          <a:lstStyle/>
          <a:p>
            <a:r>
              <a:rPr lang="en-US" sz="4000" dirty="0" smtClean="0"/>
              <a:t>Steve Perry</a:t>
            </a:r>
          </a:p>
          <a:p>
            <a:r>
              <a:rPr lang="en-US" sz="4000" dirty="0" smtClean="0"/>
              <a:t>Email: </a:t>
            </a: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steveperrymail@yahoo.com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Join Operators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&gt;		greater than</a:t>
            </a:r>
          </a:p>
          <a:p>
            <a:r>
              <a:rPr lang="en-US" dirty="0"/>
              <a:t>&gt;=		greater than or equal to</a:t>
            </a:r>
          </a:p>
          <a:p>
            <a:r>
              <a:rPr lang="en-US" dirty="0"/>
              <a:t>&lt;		less than</a:t>
            </a:r>
          </a:p>
          <a:p>
            <a:r>
              <a:rPr lang="en-US" dirty="0"/>
              <a:t>&lt;=		less than or equal to</a:t>
            </a:r>
          </a:p>
          <a:p>
            <a:r>
              <a:rPr lang="en-US" dirty="0"/>
              <a:t>&lt; &gt;		not equal </a:t>
            </a:r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Column Compatibility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Join columns need not have the same name</a:t>
            </a:r>
          </a:p>
          <a:p>
            <a:r>
              <a:rPr lang="en-US" dirty="0"/>
              <a:t>They should be of the same </a:t>
            </a:r>
            <a:r>
              <a:rPr lang="en-US" dirty="0" err="1"/>
              <a:t>datatype</a:t>
            </a:r>
            <a:r>
              <a:rPr lang="en-US" dirty="0"/>
              <a:t> (or convert to the same </a:t>
            </a:r>
            <a:r>
              <a:rPr lang="en-US" dirty="0" err="1"/>
              <a:t>datatype</a:t>
            </a:r>
            <a:r>
              <a:rPr lang="en-US" dirty="0"/>
              <a:t>)</a:t>
            </a:r>
          </a:p>
          <a:p>
            <a:r>
              <a:rPr lang="en-US" dirty="0"/>
              <a:t>The join should be meaningful</a:t>
            </a:r>
          </a:p>
          <a:p>
            <a:r>
              <a:rPr lang="en-US" dirty="0" smtClean="0"/>
              <a:t>NULLs found </a:t>
            </a:r>
            <a:r>
              <a:rPr lang="en-US" dirty="0"/>
              <a:t>in connecting columns will never join.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Show a list of all authors that live in the same city where the ‘</a:t>
            </a:r>
            <a:r>
              <a:rPr lang="en-US" dirty="0" err="1" smtClean="0"/>
              <a:t>Algodata</a:t>
            </a:r>
            <a:r>
              <a:rPr lang="en-US" dirty="0" smtClean="0"/>
              <a:t> </a:t>
            </a:r>
            <a:r>
              <a:rPr lang="en-US" dirty="0" err="1" smtClean="0"/>
              <a:t>Infosystems</a:t>
            </a:r>
            <a:r>
              <a:rPr lang="en-US" dirty="0" smtClean="0"/>
              <a:t>’ publisher is based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city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FROM </a:t>
            </a:r>
            <a:r>
              <a:rPr lang="en-US" dirty="0" smtClean="0"/>
              <a:t>author JOIN publisher</a:t>
            </a:r>
            <a:br>
              <a:rPr lang="en-US" dirty="0" smtClean="0"/>
            </a:br>
            <a:r>
              <a:rPr lang="en-US" dirty="0" smtClean="0"/>
              <a:t>   USING (city)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smtClean="0"/>
              <a:t>name </a:t>
            </a:r>
            <a:r>
              <a:rPr lang="en-US" dirty="0"/>
              <a:t>= ‘</a:t>
            </a:r>
            <a:r>
              <a:rPr lang="en-US" dirty="0" err="1"/>
              <a:t>Algodata</a:t>
            </a:r>
            <a:r>
              <a:rPr lang="en-US" dirty="0"/>
              <a:t> </a:t>
            </a:r>
            <a:r>
              <a:rPr lang="en-US" dirty="0" err="1"/>
              <a:t>Infosystems</a:t>
            </a:r>
            <a:r>
              <a:rPr lang="en-US" dirty="0"/>
              <a:t>’;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 Replication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Rows are returned for every </a:t>
            </a:r>
            <a:r>
              <a:rPr lang="en-US" u="sng"/>
              <a:t>successful</a:t>
            </a:r>
            <a:r>
              <a:rPr lang="en-US"/>
              <a:t> join</a:t>
            </a:r>
          </a:p>
          <a:p>
            <a:r>
              <a:rPr lang="en-US"/>
              <a:t>Returned rows may replicate data for display. (This does </a:t>
            </a:r>
            <a:r>
              <a:rPr lang="en-US" u="sng"/>
              <a:t>not</a:t>
            </a:r>
            <a:r>
              <a:rPr lang="en-US"/>
              <a:t> change the data.)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Show a list of the authors whose last name is </a:t>
            </a:r>
            <a:r>
              <a:rPr lang="en-US" dirty="0" smtClean="0"/>
              <a:t>‘Ringer’ </a:t>
            </a:r>
            <a:r>
              <a:rPr lang="en-US" dirty="0"/>
              <a:t>and the city they live in, but only if they have written any books.  Put in last name order.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/>
              <a:t>city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author JOIN </a:t>
            </a:r>
            <a:r>
              <a:rPr lang="en-US" dirty="0" err="1" smtClean="0"/>
              <a:t>bookauthor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  USING (</a:t>
            </a:r>
            <a:r>
              <a:rPr lang="en-US" dirty="0" err="1" smtClean="0"/>
              <a:t>ssn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lastname</a:t>
            </a:r>
            <a:r>
              <a:rPr lang="en-US" dirty="0" smtClean="0"/>
              <a:t> = ‘Ringer’;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no join is made from an author </a:t>
            </a:r>
            <a:r>
              <a:rPr lang="en-US" dirty="0" smtClean="0"/>
              <a:t>(</a:t>
            </a:r>
            <a:r>
              <a:rPr lang="en-US" dirty="0" err="1" smtClean="0"/>
              <a:t>ssn</a:t>
            </a:r>
            <a:r>
              <a:rPr lang="en-US" dirty="0" smtClean="0"/>
              <a:t>) </a:t>
            </a:r>
            <a:r>
              <a:rPr lang="en-US" dirty="0"/>
              <a:t>to the </a:t>
            </a:r>
            <a:r>
              <a:rPr lang="en-US" dirty="0" err="1" smtClean="0"/>
              <a:t>bookauthor</a:t>
            </a:r>
            <a:r>
              <a:rPr lang="en-US" dirty="0" smtClean="0"/>
              <a:t> </a:t>
            </a:r>
            <a:r>
              <a:rPr lang="en-US" dirty="0"/>
              <a:t>table then the author has not written any books.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Joining More than Two Tables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can only join two tables at a time…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… but we can do more than one ‘two-table’ join in a Select statement.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Show a list of books and the authors who’ve written them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Remember:  Many-to-Many relationships are modeled with an </a:t>
            </a:r>
            <a:r>
              <a:rPr lang="en-US" dirty="0" smtClean="0"/>
              <a:t>association/bridging table</a:t>
            </a:r>
            <a:endParaRPr lang="en-US" dirty="0"/>
          </a:p>
          <a:p>
            <a:pPr lvl="1"/>
            <a:r>
              <a:rPr lang="en-US" dirty="0"/>
              <a:t>Need to </a:t>
            </a:r>
            <a:r>
              <a:rPr lang="en-US" dirty="0">
                <a:solidFill>
                  <a:srgbClr val="C00000"/>
                </a:solidFill>
              </a:rPr>
              <a:t>join three tables </a:t>
            </a:r>
            <a:r>
              <a:rPr lang="en-US" dirty="0"/>
              <a:t>to get information from both associated tables.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5" name="Content Placeholder 4" descr="bookpubs_ER_diagram_for_wam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3158" y="1930400"/>
            <a:ext cx="12193870" cy="6807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title</a:t>
            </a:r>
            <a:br>
              <a:rPr lang="en-US" dirty="0" smtClean="0"/>
            </a:br>
            <a:r>
              <a:rPr lang="en-US" dirty="0" smtClean="0"/>
              <a:t>FROM authors</a:t>
            </a:r>
            <a:br>
              <a:rPr lang="en-US" dirty="0" smtClean="0"/>
            </a:br>
            <a:r>
              <a:rPr lang="en-US" dirty="0" smtClean="0"/>
              <a:t>  JOIN </a:t>
            </a:r>
            <a:r>
              <a:rPr lang="en-US" dirty="0" err="1" smtClean="0"/>
              <a:t>bookauthor</a:t>
            </a:r>
            <a:r>
              <a:rPr lang="en-US" dirty="0" smtClean="0"/>
              <a:t> USING (</a:t>
            </a:r>
            <a:r>
              <a:rPr lang="en-US" dirty="0" err="1" smtClean="0"/>
              <a:t>ssn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JOIN book USING (</a:t>
            </a:r>
            <a:r>
              <a:rPr lang="en-US" dirty="0" err="1" smtClean="0"/>
              <a:t>isbn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ORDER BY 1, 2,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Joining </a:t>
            </a:r>
            <a:r>
              <a:rPr lang="en-US" dirty="0"/>
              <a:t>Tables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Explicit </a:t>
            </a:r>
            <a:r>
              <a:rPr lang="en-US" dirty="0"/>
              <a:t>Join in </a:t>
            </a:r>
            <a:r>
              <a:rPr lang="en-US" dirty="0" smtClean="0"/>
              <a:t>FROM</a:t>
            </a:r>
            <a:endParaRPr lang="en-US" dirty="0"/>
          </a:p>
          <a:p>
            <a:r>
              <a:rPr lang="en-US" dirty="0"/>
              <a:t>Joins are implicitly expressed in the</a:t>
            </a:r>
            <a:br>
              <a:rPr lang="en-US" dirty="0"/>
            </a:br>
            <a:r>
              <a:rPr lang="en-US" dirty="0"/>
              <a:t>WHERE clause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Another Exercise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Show a list of books (by book title) and the number of authors that have written each book, if more than one author wrote the book.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title, count(</a:t>
            </a:r>
            <a:r>
              <a:rPr lang="en-US" dirty="0" err="1" smtClean="0"/>
              <a:t>ssn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FROM book </a:t>
            </a:r>
            <a:br>
              <a:rPr lang="en-US" dirty="0" smtClean="0"/>
            </a:br>
            <a:r>
              <a:rPr lang="en-US" dirty="0" smtClean="0"/>
              <a:t>	JOIN </a:t>
            </a:r>
            <a:r>
              <a:rPr lang="en-US" dirty="0" err="1" smtClean="0"/>
              <a:t>bookauthor</a:t>
            </a:r>
            <a:r>
              <a:rPr lang="en-US" dirty="0" smtClean="0"/>
              <a:t> USING (</a:t>
            </a:r>
            <a:r>
              <a:rPr lang="en-US" dirty="0" err="1" smtClean="0"/>
              <a:t>isbn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	GROUP BY title</a:t>
            </a:r>
            <a:br>
              <a:rPr lang="en-US" dirty="0" smtClean="0"/>
            </a:br>
            <a:r>
              <a:rPr lang="en-US" dirty="0" smtClean="0"/>
              <a:t>	HAVING count(</a:t>
            </a:r>
            <a:r>
              <a:rPr lang="en-US" dirty="0" err="1" smtClean="0"/>
              <a:t>ssn</a:t>
            </a:r>
            <a:r>
              <a:rPr lang="en-US" dirty="0" smtClean="0"/>
              <a:t>) &gt; 1</a:t>
            </a:r>
            <a:br>
              <a:rPr lang="en-US" dirty="0" smtClean="0"/>
            </a:br>
            <a:r>
              <a:rPr lang="en-US" dirty="0" smtClean="0"/>
              <a:t>ORDER BY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Last </a:t>
            </a: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Two Tables at a Time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Can Join Only Two Tables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Use 'JOIN' keyword in the FROM clause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'Connecting' </a:t>
            </a:r>
            <a:r>
              <a:rPr lang="en-US" dirty="0" smtClean="0"/>
              <a:t>Columns in the WHERE clause</a:t>
            </a:r>
            <a:endParaRPr lang="en-US" dirty="0"/>
          </a:p>
          <a:p>
            <a:pPr lvl="2"/>
            <a:r>
              <a:rPr lang="en-US" dirty="0" err="1"/>
              <a:t>datatypes</a:t>
            </a:r>
            <a:r>
              <a:rPr lang="en-US" dirty="0"/>
              <a:t> must </a:t>
            </a:r>
            <a:r>
              <a:rPr lang="en-US" dirty="0" smtClean="0"/>
              <a:t>match or </a:t>
            </a:r>
            <a:r>
              <a:rPr lang="en-US" dirty="0"/>
              <a:t>convert </a:t>
            </a:r>
            <a:r>
              <a:rPr lang="en-US" dirty="0" smtClean="0"/>
              <a:t>correctly</a:t>
            </a:r>
          </a:p>
          <a:p>
            <a:r>
              <a:rPr lang="en-US" dirty="0" smtClean="0"/>
              <a:t>More </a:t>
            </a:r>
            <a:r>
              <a:rPr lang="en-US" dirty="0"/>
              <a:t>than one Join </a:t>
            </a:r>
            <a:r>
              <a:rPr lang="en-US" dirty="0" smtClean="0"/>
              <a:t>operation can </a:t>
            </a:r>
            <a:r>
              <a:rPr lang="en-US" dirty="0"/>
              <a:t>be specified in a Single SELECT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Join </a:t>
            </a:r>
            <a:r>
              <a:rPr lang="en-US" dirty="0" smtClean="0"/>
              <a:t>Syntax – FROM Clause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select_list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table_1 JOIN table_2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{USING (col_1)   |  ON (col_1 operator col_2) 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SELECT title, name</a:t>
            </a:r>
            <a:br>
              <a:rPr lang="en-US" dirty="0" smtClean="0"/>
            </a:br>
            <a:r>
              <a:rPr lang="en-US" dirty="0" smtClean="0"/>
              <a:t>FROM book JOIN publisher </a:t>
            </a:r>
            <a:br>
              <a:rPr lang="en-US" dirty="0" smtClean="0"/>
            </a:br>
            <a:r>
              <a:rPr lang="en-US" dirty="0" smtClean="0"/>
              <a:t>USING (</a:t>
            </a:r>
            <a:r>
              <a:rPr lang="en-US" dirty="0" err="1" smtClean="0"/>
              <a:t>pub_id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SELECT title, name</a:t>
            </a:r>
            <a:br>
              <a:rPr lang="en-US" dirty="0" smtClean="0"/>
            </a:br>
            <a:r>
              <a:rPr lang="en-US" dirty="0" smtClean="0"/>
              <a:t>FROM book JOIN publisher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ON (</a:t>
            </a:r>
            <a:r>
              <a:rPr lang="en-US" dirty="0" err="1" smtClean="0"/>
              <a:t>book.pub_id</a:t>
            </a:r>
            <a:r>
              <a:rPr lang="en-US" dirty="0" smtClean="0"/>
              <a:t> = </a:t>
            </a:r>
            <a:r>
              <a:rPr lang="en-US" dirty="0" err="1" smtClean="0"/>
              <a:t>publisher.pub_id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Qualify the column names with the table names with there is ambiguity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Aliases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Remember you can use short names as  aliases for the table names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SELECT title, name</a:t>
            </a:r>
            <a:br>
              <a:rPr lang="en-US" dirty="0" smtClean="0"/>
            </a:br>
            <a:r>
              <a:rPr lang="en-US" dirty="0" smtClean="0"/>
              <a:t>FROM book t JOIN publisher p</a:t>
            </a:r>
            <a:br>
              <a:rPr lang="en-US" dirty="0" smtClean="0"/>
            </a:br>
            <a:r>
              <a:rPr lang="en-US" dirty="0" smtClean="0"/>
              <a:t>ON (</a:t>
            </a:r>
            <a:r>
              <a:rPr lang="en-US" dirty="0" err="1" smtClean="0"/>
              <a:t>t.pub_id</a:t>
            </a:r>
            <a:r>
              <a:rPr lang="en-US" dirty="0" smtClean="0"/>
              <a:t> = </a:t>
            </a:r>
            <a:r>
              <a:rPr lang="en-US" dirty="0" err="1" smtClean="0"/>
              <a:t>p.pub_id</a:t>
            </a:r>
            <a:r>
              <a:rPr lang="en-US" dirty="0" smtClean="0"/>
              <a:t>);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Find the </a:t>
            </a:r>
            <a:r>
              <a:rPr lang="en-US" dirty="0" smtClean="0"/>
              <a:t>author(s) of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Secrets </a:t>
            </a:r>
            <a:r>
              <a:rPr lang="en-US" i="1" dirty="0"/>
              <a:t>of Silicon </a:t>
            </a:r>
            <a:r>
              <a:rPr lang="en-US" i="1" dirty="0" smtClean="0"/>
              <a:t>Valley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lastname</a:t>
            </a:r>
            <a:r>
              <a:rPr lang="en-US" dirty="0" smtClean="0"/>
              <a:t>,  </a:t>
            </a:r>
            <a:r>
              <a:rPr lang="en-US" dirty="0" err="1" smtClean="0"/>
              <a:t>firstname</a:t>
            </a:r>
            <a:r>
              <a:rPr lang="en-US" smtClean="0"/>
              <a:t>, 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author </a:t>
            </a:r>
          </a:p>
          <a:p>
            <a:pPr lvl="1">
              <a:buNone/>
            </a:pPr>
            <a:r>
              <a:rPr lang="en-US" dirty="0" smtClean="0"/>
              <a:t>	JOIN </a:t>
            </a:r>
            <a:r>
              <a:rPr lang="en-US" dirty="0" err="1" smtClean="0"/>
              <a:t>bookauthor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USING (</a:t>
            </a:r>
            <a:r>
              <a:rPr lang="en-US" dirty="0" err="1" smtClean="0"/>
              <a:t>ssn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JOIN book </a:t>
            </a:r>
          </a:p>
          <a:p>
            <a:pPr lvl="1">
              <a:buNone/>
            </a:pPr>
            <a:r>
              <a:rPr lang="en-US" dirty="0" smtClean="0"/>
              <a:t>      USING (</a:t>
            </a:r>
            <a:r>
              <a:rPr lang="en-US" dirty="0" err="1" smtClean="0"/>
              <a:t>isbn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dirty="0" smtClean="0"/>
              <a:t>WHERE title = ‘Secrets of Silicon Valley’;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Unplanned Joins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Joins </a:t>
            </a:r>
            <a:r>
              <a:rPr lang="en-US" u="sng"/>
              <a:t>may</a:t>
            </a:r>
            <a:r>
              <a:rPr lang="en-US"/>
              <a:t> be planned</a:t>
            </a:r>
          </a:p>
          <a:p>
            <a:pPr lvl="1"/>
            <a:r>
              <a:rPr lang="en-US"/>
              <a:t>Primary Keys</a:t>
            </a:r>
          </a:p>
          <a:p>
            <a:pPr lvl="1"/>
            <a:r>
              <a:rPr lang="en-US"/>
              <a:t>Foreign Keys</a:t>
            </a:r>
          </a:p>
          <a:p>
            <a:r>
              <a:rPr lang="en-US"/>
              <a:t>Joins </a:t>
            </a:r>
            <a:r>
              <a:rPr lang="en-US" u="sng"/>
              <a:t>do not have</a:t>
            </a:r>
            <a:r>
              <a:rPr lang="en-US"/>
              <a:t> to be planned</a:t>
            </a:r>
          </a:p>
          <a:p>
            <a:pPr lvl="1"/>
            <a:r>
              <a:rPr lang="en-US"/>
              <a:t>e.g. you may join the "city" column on the authors and editors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5" name="Content Placeholder 4" descr="bookpubs_ER_diagram_for_wam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3158" y="1930400"/>
            <a:ext cx="12193870" cy="6807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97B9-70BA-4AAD-9F34-04C95F593A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232823514,C:\A_HostGator\Classes20\SQL\SQL_PowerPoint\Chapter_7_Joins_pptx\Media.ppc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232823514,C:\A_HostGator\Classes20\SQL\SQL_PowerPoint\Chapter_7_Joins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232823514,C:\A_HostGator\Classes20\SQL\SQL_PowerPoint\Chapter_7_Joins_pptx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232823514,C:\A_HostGator\Classes20\SQL\SQL_PowerPoint\Chapter_7_Joins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232823514,C:\A_HostGator\Classes20\SQL\SQL_PowerPoint\Chapter_7_Joins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232823514,C:\A_HostGator\Classes20\SQL\SQL_PowerPoint\Chapter_7_Joins_pptx\Media.pp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232823514,C:\A_HostGator\Classes20\SQL\SQL_PowerPoint\Chapter_7_Joins_pptx\Media.ppc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232823514,C:\A_HostGator\Classes20\SQL\SQL_PowerPoint\Chapter_7_Joins_pptx\Media.ppc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9,232823514,C:\A_HostGator\Classes20\SQL\SQL_PowerPoint\Chapter_7_Joins_pptx\Media.ppc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0,232823514,C:\A_HostGator\Classes20\SQL\SQL_PowerPoint\Chapter_7_Joins_pptx\Media.ppc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232823514,C:\A_HostGator\Classes20\SQL\SQL_PowerPoint\Chapter_7_Joins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232823514,C:\A_HostGator\Classes20\SQL\SQL_PowerPoint\Chapter_7_Joins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232823514,C:\A_HostGator\Classes20\SQL\SQL_PowerPoint\Chapter_7_Joins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232823514,C:\A_HostGator\Classes20\SQL\SQL_PowerPoint\Chapter_7_Joins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232823514,C:\A_HostGator\Classes20\SQL\SQL_PowerPoint\Chapter_7_Joins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232823514,C:\A_HostGator\Classes20\SQL\SQL_PowerPoint\Chapter_7_Joins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232823514,C:\A_HostGator\Classes20\SQL\SQL_PowerPoint\Chapter_7_Joins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232823514,C:\A_HostGator\Classes20\SQL\SQL_PowerPoint\Chapter_7_Joins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232823514,C:\A_HostGator\Classes20\SQL\SQL_PowerPoint\Chapter_7_Joins_pptx\Media.ppcx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395</Words>
  <Application>Microsoft Office PowerPoint</Application>
  <PresentationFormat>Custom</PresentationFormat>
  <Paragraphs>108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Joining Tables</vt:lpstr>
      <vt:lpstr>Joining Tables</vt:lpstr>
      <vt:lpstr>Two Tables at a Time</vt:lpstr>
      <vt:lpstr>Join Syntax – FROM Clause</vt:lpstr>
      <vt:lpstr>Examples</vt:lpstr>
      <vt:lpstr>Aliases</vt:lpstr>
      <vt:lpstr>Example </vt:lpstr>
      <vt:lpstr>Unplanned Joins</vt:lpstr>
      <vt:lpstr>Database Diagram</vt:lpstr>
      <vt:lpstr>Join Operators</vt:lpstr>
      <vt:lpstr>Column Compatibility</vt:lpstr>
      <vt:lpstr>Example</vt:lpstr>
      <vt:lpstr>Data Replication</vt:lpstr>
      <vt:lpstr>Exercise</vt:lpstr>
      <vt:lpstr>Answer</vt:lpstr>
      <vt:lpstr>Joining More than Two Tables</vt:lpstr>
      <vt:lpstr>Exercise</vt:lpstr>
      <vt:lpstr>Database Diagram</vt:lpstr>
      <vt:lpstr>Answer</vt:lpstr>
      <vt:lpstr>Another Exercise</vt:lpstr>
      <vt:lpstr>Answer</vt:lpstr>
      <vt:lpstr>Last Slide</vt:lpstr>
    </vt:vector>
  </TitlesOfParts>
  <Company>Apex Web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Sweeney</dc:creator>
  <cp:lastModifiedBy>Steve Perry</cp:lastModifiedBy>
  <cp:revision>64</cp:revision>
  <dcterms:created xsi:type="dcterms:W3CDTF">2012-04-07T02:06:58Z</dcterms:created>
  <dcterms:modified xsi:type="dcterms:W3CDTF">2012-04-08T03:24:05Z</dcterms:modified>
</cp:coreProperties>
</file>