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800FA1A-1AC8-4015-BF04-78F22926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981"/>
            <a:ext cx="9144000" cy="2387600"/>
          </a:xfrm>
        </p:spPr>
        <p:txBody>
          <a:bodyPr/>
          <a:lstStyle/>
          <a:p>
            <a:r>
              <a:rPr lang="en-US" dirty="0"/>
              <a:t>Data Visualisation using 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70D28F01-5578-4D85-A3CA-FE63A813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2">
            <a:extLst>
              <a:ext uri="{FF2B5EF4-FFF2-40B4-BE49-F238E27FC236}">
                <a16:creationId xmlns:a16="http://schemas.microsoft.com/office/drawing/2014/main" id="{460B2F12-59EB-4734-BD98-92C082C10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lor - Average Price">
            <a:extLst>
              <a:ext uri="{FF2B5EF4-FFF2-40B4-BE49-F238E27FC236}">
                <a16:creationId xmlns:a16="http://schemas.microsoft.com/office/drawing/2014/main" id="{23811CEC-411B-4380-B14B-BB352783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971"/>
            <a:ext cx="12192000" cy="55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lor - Date">
            <a:extLst>
              <a:ext uri="{FF2B5EF4-FFF2-40B4-BE49-F238E27FC236}">
                <a16:creationId xmlns:a16="http://schemas.microsoft.com/office/drawing/2014/main" id="{BFE50E4E-7684-4309-ACC5-EC258F37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971"/>
            <a:ext cx="12192000" cy="55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acked bar chart">
            <a:extLst>
              <a:ext uri="{FF2B5EF4-FFF2-40B4-BE49-F238E27FC236}">
                <a16:creationId xmlns:a16="http://schemas.microsoft.com/office/drawing/2014/main" id="{DEB2B332-035A-4EB2-9B8F-0A60A0F77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03" y="0"/>
            <a:ext cx="9430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Line Chart">
            <a:extLst>
              <a:ext uri="{FF2B5EF4-FFF2-40B4-BE49-F238E27FC236}">
                <a16:creationId xmlns:a16="http://schemas.microsoft.com/office/drawing/2014/main" id="{F3F2A707-C457-4CBB-943A-63B15D34C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69" y="0"/>
            <a:ext cx="566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ircle Chart">
            <a:extLst>
              <a:ext uri="{FF2B5EF4-FFF2-40B4-BE49-F238E27FC236}">
                <a16:creationId xmlns:a16="http://schemas.microsoft.com/office/drawing/2014/main" id="{9BA715AD-F51E-4D96-9FFA-09453DF2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69" y="0"/>
            <a:ext cx="566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catter Plot">
            <a:extLst>
              <a:ext uri="{FF2B5EF4-FFF2-40B4-BE49-F238E27FC236}">
                <a16:creationId xmlns:a16="http://schemas.microsoft.com/office/drawing/2014/main" id="{B06CECFA-6FA4-4130-895B-0B61C8F78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21" y="0"/>
            <a:ext cx="7451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ilters">
            <a:extLst>
              <a:ext uri="{FF2B5EF4-FFF2-40B4-BE49-F238E27FC236}">
                <a16:creationId xmlns:a16="http://schemas.microsoft.com/office/drawing/2014/main" id="{BA8831BB-0170-4AA5-9FDA-E280D334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2362200"/>
            <a:ext cx="117443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nimations">
            <a:extLst>
              <a:ext uri="{FF2B5EF4-FFF2-40B4-BE49-F238E27FC236}">
                <a16:creationId xmlns:a16="http://schemas.microsoft.com/office/drawing/2014/main" id="{7217CBCB-F37D-43E2-B89D-4D2481B6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760" y="0"/>
            <a:ext cx="5464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Visualisation using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Tableau</dc:title>
  <dc:creator/>
  <cp:lastModifiedBy>Varun Alkesh Panchal</cp:lastModifiedBy>
  <cp:revision>1</cp:revision>
  <dcterms:created xsi:type="dcterms:W3CDTF">2021-12-28T02:43:07Z</dcterms:created>
  <dcterms:modified xsi:type="dcterms:W3CDTF">2021-12-28T02:45:42Z</dcterms:modified>
</cp:coreProperties>
</file>